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66" r:id="rId18"/>
    <p:sldId id="267" r:id="rId19"/>
    <p:sldId id="279" r:id="rId20"/>
    <p:sldId id="273" r:id="rId21"/>
    <p:sldId id="274" r:id="rId22"/>
    <p:sldId id="280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4A308-64B4-408F-AF16-D83A51184E40}" v="21" dt="2026-03-03T15:54:09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6C810-0187-4A2E-9AF1-6A5638AA8AD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480D01-5F4E-4FC1-A04D-2546D5C22807}">
      <dgm:prSet/>
      <dgm:spPr/>
      <dgm:t>
        <a:bodyPr/>
        <a:lstStyle/>
        <a:p>
          <a:r>
            <a:rPr lang="en-US"/>
            <a:t>Law Enforcement Related Claims Activity</a:t>
          </a:r>
        </a:p>
      </dgm:t>
    </dgm:pt>
    <dgm:pt modelId="{8E7F041D-ACA5-4667-BFC9-FB1DA3E3E53B}" type="parTrans" cxnId="{B8A71FA5-758B-449F-A7AB-EF9B3A2C7226}">
      <dgm:prSet/>
      <dgm:spPr/>
      <dgm:t>
        <a:bodyPr/>
        <a:lstStyle/>
        <a:p>
          <a:endParaRPr lang="en-US"/>
        </a:p>
      </dgm:t>
    </dgm:pt>
    <dgm:pt modelId="{91ED3A47-E38E-4683-8E0C-A14F671740F8}" type="sibTrans" cxnId="{B8A71FA5-758B-449F-A7AB-EF9B3A2C7226}">
      <dgm:prSet/>
      <dgm:spPr/>
      <dgm:t>
        <a:bodyPr/>
        <a:lstStyle/>
        <a:p>
          <a:endParaRPr lang="en-US"/>
        </a:p>
      </dgm:t>
    </dgm:pt>
    <dgm:pt modelId="{3FBCFC9E-9BB2-4FC0-A100-92FB56C97E77}">
      <dgm:prSet/>
      <dgm:spPr/>
      <dgm:t>
        <a:bodyPr/>
        <a:lstStyle/>
        <a:p>
          <a:r>
            <a:rPr lang="en-US"/>
            <a:t>Pre-employment psychological profiles</a:t>
          </a:r>
        </a:p>
      </dgm:t>
    </dgm:pt>
    <dgm:pt modelId="{3CBB3559-C751-432C-8237-92C852EE0B82}" type="parTrans" cxnId="{CE1717FC-7487-4308-ADD8-A9A679D4BE8F}">
      <dgm:prSet/>
      <dgm:spPr/>
      <dgm:t>
        <a:bodyPr/>
        <a:lstStyle/>
        <a:p>
          <a:endParaRPr lang="en-US"/>
        </a:p>
      </dgm:t>
    </dgm:pt>
    <dgm:pt modelId="{993F725E-4772-4424-81E7-16AED1D11233}" type="sibTrans" cxnId="{CE1717FC-7487-4308-ADD8-A9A679D4BE8F}">
      <dgm:prSet/>
      <dgm:spPr/>
      <dgm:t>
        <a:bodyPr/>
        <a:lstStyle/>
        <a:p>
          <a:endParaRPr lang="en-US"/>
        </a:p>
      </dgm:t>
    </dgm:pt>
    <dgm:pt modelId="{883B12CC-F2C9-49A5-B7D1-8F5CA5B0B936}">
      <dgm:prSet/>
      <dgm:spPr/>
      <dgm:t>
        <a:bodyPr/>
        <a:lstStyle/>
        <a:p>
          <a:r>
            <a:rPr lang="en-US"/>
            <a:t>Policies and Procedures – staying ahead of the curve</a:t>
          </a:r>
        </a:p>
      </dgm:t>
    </dgm:pt>
    <dgm:pt modelId="{6844F59C-D4BA-4529-B442-06110C3C550B}" type="parTrans" cxnId="{3FBC5710-F357-49C3-8C3D-9BB2F12C8982}">
      <dgm:prSet/>
      <dgm:spPr/>
      <dgm:t>
        <a:bodyPr/>
        <a:lstStyle/>
        <a:p>
          <a:endParaRPr lang="en-US"/>
        </a:p>
      </dgm:t>
    </dgm:pt>
    <dgm:pt modelId="{D9F7FBFD-1075-43D6-B9E5-1B87106C2CEB}" type="sibTrans" cxnId="{3FBC5710-F357-49C3-8C3D-9BB2F12C8982}">
      <dgm:prSet/>
      <dgm:spPr/>
      <dgm:t>
        <a:bodyPr/>
        <a:lstStyle/>
        <a:p>
          <a:endParaRPr lang="en-US"/>
        </a:p>
      </dgm:t>
    </dgm:pt>
    <dgm:pt modelId="{B7C5F220-C0F4-4616-8A23-550B445B401E}" type="pres">
      <dgm:prSet presAssocID="{63C6C810-0187-4A2E-9AF1-6A5638AA8ADE}" presName="linear" presStyleCnt="0">
        <dgm:presLayoutVars>
          <dgm:animLvl val="lvl"/>
          <dgm:resizeHandles val="exact"/>
        </dgm:presLayoutVars>
      </dgm:prSet>
      <dgm:spPr/>
    </dgm:pt>
    <dgm:pt modelId="{B0DC3E1C-1B73-4186-B212-84221D57CEB6}" type="pres">
      <dgm:prSet presAssocID="{DD480D01-5F4E-4FC1-A04D-2546D5C228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9A4FBC-CCFD-4E79-90CC-7E26FBA6E50B}" type="pres">
      <dgm:prSet presAssocID="{91ED3A47-E38E-4683-8E0C-A14F671740F8}" presName="spacer" presStyleCnt="0"/>
      <dgm:spPr/>
    </dgm:pt>
    <dgm:pt modelId="{32E278A0-2E8E-47A2-A338-918AC4A870CC}" type="pres">
      <dgm:prSet presAssocID="{3FBCFC9E-9BB2-4FC0-A100-92FB56C97E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443EC5-D0A8-40A1-9285-17A63E0E7CA0}" type="pres">
      <dgm:prSet presAssocID="{993F725E-4772-4424-81E7-16AED1D11233}" presName="spacer" presStyleCnt="0"/>
      <dgm:spPr/>
    </dgm:pt>
    <dgm:pt modelId="{F1BD5472-26A3-4090-892B-71FAC8E975C5}" type="pres">
      <dgm:prSet presAssocID="{883B12CC-F2C9-49A5-B7D1-8F5CA5B0B9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BC5710-F357-49C3-8C3D-9BB2F12C8982}" srcId="{63C6C810-0187-4A2E-9AF1-6A5638AA8ADE}" destId="{883B12CC-F2C9-49A5-B7D1-8F5CA5B0B936}" srcOrd="2" destOrd="0" parTransId="{6844F59C-D4BA-4529-B442-06110C3C550B}" sibTransId="{D9F7FBFD-1075-43D6-B9E5-1B87106C2CEB}"/>
    <dgm:cxn modelId="{DFA0A72E-B681-400A-97BA-F0F88C88771B}" type="presOf" srcId="{3FBCFC9E-9BB2-4FC0-A100-92FB56C97E77}" destId="{32E278A0-2E8E-47A2-A338-918AC4A870CC}" srcOrd="0" destOrd="0" presId="urn:microsoft.com/office/officeart/2005/8/layout/vList2"/>
    <dgm:cxn modelId="{52D00742-EE48-4207-9834-8288EE7FDE32}" type="presOf" srcId="{63C6C810-0187-4A2E-9AF1-6A5638AA8ADE}" destId="{B7C5F220-C0F4-4616-8A23-550B445B401E}" srcOrd="0" destOrd="0" presId="urn:microsoft.com/office/officeart/2005/8/layout/vList2"/>
    <dgm:cxn modelId="{97947F71-FE07-4916-82A4-D4FBC06C1073}" type="presOf" srcId="{DD480D01-5F4E-4FC1-A04D-2546D5C22807}" destId="{B0DC3E1C-1B73-4186-B212-84221D57CEB6}" srcOrd="0" destOrd="0" presId="urn:microsoft.com/office/officeart/2005/8/layout/vList2"/>
    <dgm:cxn modelId="{97807580-DA1D-4993-A8E6-0B7BC9853D0A}" type="presOf" srcId="{883B12CC-F2C9-49A5-B7D1-8F5CA5B0B936}" destId="{F1BD5472-26A3-4090-892B-71FAC8E975C5}" srcOrd="0" destOrd="0" presId="urn:microsoft.com/office/officeart/2005/8/layout/vList2"/>
    <dgm:cxn modelId="{B8A71FA5-758B-449F-A7AB-EF9B3A2C7226}" srcId="{63C6C810-0187-4A2E-9AF1-6A5638AA8ADE}" destId="{DD480D01-5F4E-4FC1-A04D-2546D5C22807}" srcOrd="0" destOrd="0" parTransId="{8E7F041D-ACA5-4667-BFC9-FB1DA3E3E53B}" sibTransId="{91ED3A47-E38E-4683-8E0C-A14F671740F8}"/>
    <dgm:cxn modelId="{CE1717FC-7487-4308-ADD8-A9A679D4BE8F}" srcId="{63C6C810-0187-4A2E-9AF1-6A5638AA8ADE}" destId="{3FBCFC9E-9BB2-4FC0-A100-92FB56C97E77}" srcOrd="1" destOrd="0" parTransId="{3CBB3559-C751-432C-8237-92C852EE0B82}" sibTransId="{993F725E-4772-4424-81E7-16AED1D11233}"/>
    <dgm:cxn modelId="{34A1499F-7FAF-444B-9424-24BB0A14D17F}" type="presParOf" srcId="{B7C5F220-C0F4-4616-8A23-550B445B401E}" destId="{B0DC3E1C-1B73-4186-B212-84221D57CEB6}" srcOrd="0" destOrd="0" presId="urn:microsoft.com/office/officeart/2005/8/layout/vList2"/>
    <dgm:cxn modelId="{484D8AF6-5DBF-4AFD-8574-96E0DADBE68A}" type="presParOf" srcId="{B7C5F220-C0F4-4616-8A23-550B445B401E}" destId="{E49A4FBC-CCFD-4E79-90CC-7E26FBA6E50B}" srcOrd="1" destOrd="0" presId="urn:microsoft.com/office/officeart/2005/8/layout/vList2"/>
    <dgm:cxn modelId="{9C410688-B7D8-40CD-8EB4-01C31D136D02}" type="presParOf" srcId="{B7C5F220-C0F4-4616-8A23-550B445B401E}" destId="{32E278A0-2E8E-47A2-A338-918AC4A870CC}" srcOrd="2" destOrd="0" presId="urn:microsoft.com/office/officeart/2005/8/layout/vList2"/>
    <dgm:cxn modelId="{50E8480B-BF57-405F-B023-B3AEBB16E1BC}" type="presParOf" srcId="{B7C5F220-C0F4-4616-8A23-550B445B401E}" destId="{B0443EC5-D0A8-40A1-9285-17A63E0E7CA0}" srcOrd="3" destOrd="0" presId="urn:microsoft.com/office/officeart/2005/8/layout/vList2"/>
    <dgm:cxn modelId="{6D9030B5-94DB-4155-BF2E-CFF88D221CF2}" type="presParOf" srcId="{B7C5F220-C0F4-4616-8A23-550B445B401E}" destId="{F1BD5472-26A3-4090-892B-71FAC8E975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BEB97-A5D3-4809-BC17-9A73C1DDE97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5991D0-A8BA-48DB-B9C3-27A072829469}">
      <dgm:prSet/>
      <dgm:spPr/>
      <dgm:t>
        <a:bodyPr/>
        <a:lstStyle/>
        <a:p>
          <a:r>
            <a:rPr lang="en-US"/>
            <a:t>High potential for misuse of a police vehicle in high-speed chases</a:t>
          </a:r>
        </a:p>
      </dgm:t>
    </dgm:pt>
    <dgm:pt modelId="{D3F23118-E4CA-405A-96C0-80293976D916}" type="parTrans" cxnId="{09CF1200-E7B4-43BE-9192-142958751803}">
      <dgm:prSet/>
      <dgm:spPr/>
      <dgm:t>
        <a:bodyPr/>
        <a:lstStyle/>
        <a:p>
          <a:endParaRPr lang="en-US"/>
        </a:p>
      </dgm:t>
    </dgm:pt>
    <dgm:pt modelId="{251307E4-57A7-475B-87D9-6EE0A277DB35}" type="sibTrans" cxnId="{09CF1200-E7B4-43BE-9192-142958751803}">
      <dgm:prSet/>
      <dgm:spPr/>
      <dgm:t>
        <a:bodyPr/>
        <a:lstStyle/>
        <a:p>
          <a:endParaRPr lang="en-US"/>
        </a:p>
      </dgm:t>
    </dgm:pt>
    <dgm:pt modelId="{706FE183-E4A2-4AA7-8457-4CCCDE92EFEA}">
      <dgm:prSet/>
      <dgm:spPr/>
      <dgm:t>
        <a:bodyPr/>
        <a:lstStyle/>
        <a:p>
          <a:r>
            <a:rPr lang="en-US"/>
            <a:t>High potential for excessive use of force</a:t>
          </a:r>
        </a:p>
      </dgm:t>
    </dgm:pt>
    <dgm:pt modelId="{F46793A8-D14B-4CFB-BB66-19C174C403D2}" type="parTrans" cxnId="{D64A3303-A191-464B-9E34-073674EFD504}">
      <dgm:prSet/>
      <dgm:spPr/>
      <dgm:t>
        <a:bodyPr/>
        <a:lstStyle/>
        <a:p>
          <a:endParaRPr lang="en-US"/>
        </a:p>
      </dgm:t>
    </dgm:pt>
    <dgm:pt modelId="{5C415726-E5B3-4E1E-A7BB-BFD586808D23}" type="sibTrans" cxnId="{D64A3303-A191-464B-9E34-073674EFD504}">
      <dgm:prSet/>
      <dgm:spPr/>
      <dgm:t>
        <a:bodyPr/>
        <a:lstStyle/>
        <a:p>
          <a:endParaRPr lang="en-US"/>
        </a:p>
      </dgm:t>
    </dgm:pt>
    <dgm:pt modelId="{910CD797-842E-4C3F-8BFC-B76D3A871F2B}">
      <dgm:prSet/>
      <dgm:spPr/>
      <dgm:t>
        <a:bodyPr/>
        <a:lstStyle/>
        <a:p>
          <a:r>
            <a:rPr lang="en-US"/>
            <a:t>High potential for conducting illegal activity while on the job</a:t>
          </a:r>
        </a:p>
      </dgm:t>
    </dgm:pt>
    <dgm:pt modelId="{96CB4F3D-DE0E-4603-9BA6-093F5F0AFFE6}" type="parTrans" cxnId="{334F6E57-915C-42B6-A5A7-3CA4B749E23D}">
      <dgm:prSet/>
      <dgm:spPr/>
      <dgm:t>
        <a:bodyPr/>
        <a:lstStyle/>
        <a:p>
          <a:endParaRPr lang="en-US"/>
        </a:p>
      </dgm:t>
    </dgm:pt>
    <dgm:pt modelId="{63948762-1E3C-46EF-8731-0FBDE0C8E69E}" type="sibTrans" cxnId="{334F6E57-915C-42B6-A5A7-3CA4B749E23D}">
      <dgm:prSet/>
      <dgm:spPr/>
      <dgm:t>
        <a:bodyPr/>
        <a:lstStyle/>
        <a:p>
          <a:endParaRPr lang="en-US"/>
        </a:p>
      </dgm:t>
    </dgm:pt>
    <dgm:pt modelId="{B2410694-11B4-403C-87BB-CEAB86BD30AD}">
      <dgm:prSet/>
      <dgm:spPr/>
      <dgm:t>
        <a:bodyPr/>
        <a:lstStyle/>
        <a:p>
          <a:r>
            <a:rPr lang="en-US"/>
            <a:t>High potential for exhibiting racially offensive conduct</a:t>
          </a:r>
        </a:p>
      </dgm:t>
    </dgm:pt>
    <dgm:pt modelId="{78A351A8-DA42-44E3-B328-6FA99B57363F}" type="parTrans" cxnId="{3C3C10B6-1521-411B-8925-3B6EFAF1BC0D}">
      <dgm:prSet/>
      <dgm:spPr/>
      <dgm:t>
        <a:bodyPr/>
        <a:lstStyle/>
        <a:p>
          <a:endParaRPr lang="en-US"/>
        </a:p>
      </dgm:t>
    </dgm:pt>
    <dgm:pt modelId="{FD3BD6EC-3D7C-4595-B38B-C1CE16E13EF1}" type="sibTrans" cxnId="{3C3C10B6-1521-411B-8925-3B6EFAF1BC0D}">
      <dgm:prSet/>
      <dgm:spPr/>
      <dgm:t>
        <a:bodyPr/>
        <a:lstStyle/>
        <a:p>
          <a:endParaRPr lang="en-US"/>
        </a:p>
      </dgm:t>
    </dgm:pt>
    <dgm:pt modelId="{B45BF8FE-B228-4444-A806-0839B166BF60}">
      <dgm:prSet/>
      <dgm:spPr/>
      <dgm:t>
        <a:bodyPr/>
        <a:lstStyle/>
        <a:p>
          <a:r>
            <a:rPr lang="en-US"/>
            <a:t>Demonstrates an attitude that “people should be able to get away with whatever they can, as long as they don’t get caught.”</a:t>
          </a:r>
        </a:p>
      </dgm:t>
    </dgm:pt>
    <dgm:pt modelId="{C5565940-5EDB-4B1D-9D4A-A1A3058B7896}" type="parTrans" cxnId="{D29D90FB-D611-45F3-A484-8CE665E4A8AA}">
      <dgm:prSet/>
      <dgm:spPr/>
      <dgm:t>
        <a:bodyPr/>
        <a:lstStyle/>
        <a:p>
          <a:endParaRPr lang="en-US"/>
        </a:p>
      </dgm:t>
    </dgm:pt>
    <dgm:pt modelId="{A11B5321-BDD6-4113-BD5C-0BF1C3492D7A}" type="sibTrans" cxnId="{D29D90FB-D611-45F3-A484-8CE665E4A8AA}">
      <dgm:prSet/>
      <dgm:spPr/>
      <dgm:t>
        <a:bodyPr/>
        <a:lstStyle/>
        <a:p>
          <a:endParaRPr lang="en-US"/>
        </a:p>
      </dgm:t>
    </dgm:pt>
    <dgm:pt modelId="{58934CA3-041D-438D-A4B7-0C8DE41C9A2F}">
      <dgm:prSet/>
      <dgm:spPr/>
      <dgm:t>
        <a:bodyPr/>
        <a:lstStyle/>
        <a:p>
          <a:r>
            <a:rPr lang="en-US" dirty="0"/>
            <a:t>History of allegations of excessive force or misuse of departmental vehicles and/or equipment</a:t>
          </a:r>
        </a:p>
      </dgm:t>
    </dgm:pt>
    <dgm:pt modelId="{5E132EF2-D8CE-4399-8289-2672A83287D2}" type="parTrans" cxnId="{954E747E-3020-447C-90D5-3D456C8D92D2}">
      <dgm:prSet/>
      <dgm:spPr/>
      <dgm:t>
        <a:bodyPr/>
        <a:lstStyle/>
        <a:p>
          <a:endParaRPr lang="en-US"/>
        </a:p>
      </dgm:t>
    </dgm:pt>
    <dgm:pt modelId="{FC9C63D5-ABDC-48E5-AE88-106400815498}" type="sibTrans" cxnId="{954E747E-3020-447C-90D5-3D456C8D92D2}">
      <dgm:prSet/>
      <dgm:spPr/>
      <dgm:t>
        <a:bodyPr/>
        <a:lstStyle/>
        <a:p>
          <a:endParaRPr lang="en-US"/>
        </a:p>
      </dgm:t>
    </dgm:pt>
    <dgm:pt modelId="{E60D24EE-F731-4246-85EA-B6C70161815C}">
      <dgm:prSet/>
      <dgm:spPr/>
      <dgm:t>
        <a:bodyPr/>
        <a:lstStyle/>
        <a:p>
          <a:r>
            <a:rPr lang="en-US"/>
            <a:t>Documentation of numerous short tenures at multiple departments</a:t>
          </a:r>
        </a:p>
      </dgm:t>
    </dgm:pt>
    <dgm:pt modelId="{BFCAD9E8-5D9F-47E5-83D1-F9ED67618B55}" type="parTrans" cxnId="{E7B56D79-B1E8-4A51-8185-61E436A067D7}">
      <dgm:prSet/>
      <dgm:spPr/>
      <dgm:t>
        <a:bodyPr/>
        <a:lstStyle/>
        <a:p>
          <a:endParaRPr lang="en-US"/>
        </a:p>
      </dgm:t>
    </dgm:pt>
    <dgm:pt modelId="{0832A1A5-6312-47AC-A852-315EF1A5B4DA}" type="sibTrans" cxnId="{E7B56D79-B1E8-4A51-8185-61E436A067D7}">
      <dgm:prSet/>
      <dgm:spPr/>
      <dgm:t>
        <a:bodyPr/>
        <a:lstStyle/>
        <a:p>
          <a:endParaRPr lang="en-US"/>
        </a:p>
      </dgm:t>
    </dgm:pt>
    <dgm:pt modelId="{86C055B3-5771-4CA2-AA81-FAEC2707FCC3}">
      <dgm:prSet/>
      <dgm:spPr/>
      <dgm:t>
        <a:bodyPr/>
        <a:lstStyle/>
        <a:p>
          <a:r>
            <a:rPr lang="en-US"/>
            <a:t>Recent illegal drug use within one (1) year of profile</a:t>
          </a:r>
        </a:p>
      </dgm:t>
    </dgm:pt>
    <dgm:pt modelId="{5ABFF013-9E1F-49A6-82D5-84A87BD25246}" type="parTrans" cxnId="{6D7B22C6-C4E7-4BFB-847F-4518701CD65B}">
      <dgm:prSet/>
      <dgm:spPr/>
      <dgm:t>
        <a:bodyPr/>
        <a:lstStyle/>
        <a:p>
          <a:endParaRPr lang="en-US"/>
        </a:p>
      </dgm:t>
    </dgm:pt>
    <dgm:pt modelId="{7A739D3B-237E-46FA-93E4-B67A86099FE3}" type="sibTrans" cxnId="{6D7B22C6-C4E7-4BFB-847F-4518701CD65B}">
      <dgm:prSet/>
      <dgm:spPr/>
      <dgm:t>
        <a:bodyPr/>
        <a:lstStyle/>
        <a:p>
          <a:endParaRPr lang="en-US"/>
        </a:p>
      </dgm:t>
    </dgm:pt>
    <dgm:pt modelId="{E296D62D-4244-4713-9B26-259D3304C1CD}">
      <dgm:prSet/>
      <dgm:spPr/>
      <dgm:t>
        <a:bodyPr/>
        <a:lstStyle/>
        <a:p>
          <a:r>
            <a:rPr lang="en-US"/>
            <a:t>Multiple combined psychotropic medications</a:t>
          </a:r>
        </a:p>
      </dgm:t>
    </dgm:pt>
    <dgm:pt modelId="{8D4BACC2-610D-49FD-8359-3E7100317C11}" type="parTrans" cxnId="{01752571-8D2A-43DA-B468-6E4DF141C493}">
      <dgm:prSet/>
      <dgm:spPr/>
      <dgm:t>
        <a:bodyPr/>
        <a:lstStyle/>
        <a:p>
          <a:endParaRPr lang="en-US"/>
        </a:p>
      </dgm:t>
    </dgm:pt>
    <dgm:pt modelId="{7F8F12A9-F645-4DAA-93DE-A75313FDE791}" type="sibTrans" cxnId="{01752571-8D2A-43DA-B468-6E4DF141C493}">
      <dgm:prSet/>
      <dgm:spPr/>
      <dgm:t>
        <a:bodyPr/>
        <a:lstStyle/>
        <a:p>
          <a:endParaRPr lang="en-US"/>
        </a:p>
      </dgm:t>
    </dgm:pt>
    <dgm:pt modelId="{1E5632F1-61A5-45B9-91A2-2A68C1DD35A7}">
      <dgm:prSet/>
      <dgm:spPr/>
      <dgm:t>
        <a:bodyPr/>
        <a:lstStyle/>
        <a:p>
          <a:r>
            <a:rPr lang="en-US"/>
            <a:t>Elevated alcohol consumption (especially when combined with psychotropic meds)</a:t>
          </a:r>
        </a:p>
      </dgm:t>
    </dgm:pt>
    <dgm:pt modelId="{1773179A-16FC-420B-B672-30F5029C2172}" type="parTrans" cxnId="{1C55C2F4-3757-454F-BDE6-B9E622CCBDD7}">
      <dgm:prSet/>
      <dgm:spPr/>
      <dgm:t>
        <a:bodyPr/>
        <a:lstStyle/>
        <a:p>
          <a:endParaRPr lang="en-US"/>
        </a:p>
      </dgm:t>
    </dgm:pt>
    <dgm:pt modelId="{C2355010-A837-4767-A0E9-A9849BBFADC6}" type="sibTrans" cxnId="{1C55C2F4-3757-454F-BDE6-B9E622CCBDD7}">
      <dgm:prSet/>
      <dgm:spPr/>
      <dgm:t>
        <a:bodyPr/>
        <a:lstStyle/>
        <a:p>
          <a:endParaRPr lang="en-US"/>
        </a:p>
      </dgm:t>
    </dgm:pt>
    <dgm:pt modelId="{CF6BAD61-9ED0-4977-8766-3E5F64C8DF6D}" type="pres">
      <dgm:prSet presAssocID="{901BEB97-A5D3-4809-BC17-9A73C1DDE978}" presName="diagram" presStyleCnt="0">
        <dgm:presLayoutVars>
          <dgm:dir/>
          <dgm:resizeHandles val="exact"/>
        </dgm:presLayoutVars>
      </dgm:prSet>
      <dgm:spPr/>
    </dgm:pt>
    <dgm:pt modelId="{C4DF6384-F9E1-4BA9-ADCC-323F86F11C58}" type="pres">
      <dgm:prSet presAssocID="{BD5991D0-A8BA-48DB-B9C3-27A072829469}" presName="node" presStyleLbl="node1" presStyleIdx="0" presStyleCnt="10">
        <dgm:presLayoutVars>
          <dgm:bulletEnabled val="1"/>
        </dgm:presLayoutVars>
      </dgm:prSet>
      <dgm:spPr/>
    </dgm:pt>
    <dgm:pt modelId="{C3EE7BC0-ED66-4214-A140-47152F831060}" type="pres">
      <dgm:prSet presAssocID="{251307E4-57A7-475B-87D9-6EE0A277DB35}" presName="sibTrans" presStyleCnt="0"/>
      <dgm:spPr/>
    </dgm:pt>
    <dgm:pt modelId="{29CF9F18-B025-4A1F-9391-9B30867F890E}" type="pres">
      <dgm:prSet presAssocID="{706FE183-E4A2-4AA7-8457-4CCCDE92EFEA}" presName="node" presStyleLbl="node1" presStyleIdx="1" presStyleCnt="10">
        <dgm:presLayoutVars>
          <dgm:bulletEnabled val="1"/>
        </dgm:presLayoutVars>
      </dgm:prSet>
      <dgm:spPr/>
    </dgm:pt>
    <dgm:pt modelId="{0F22308A-DAB9-4549-A953-1A07B736BE59}" type="pres">
      <dgm:prSet presAssocID="{5C415726-E5B3-4E1E-A7BB-BFD586808D23}" presName="sibTrans" presStyleCnt="0"/>
      <dgm:spPr/>
    </dgm:pt>
    <dgm:pt modelId="{1A914A7F-7092-46E7-96E1-70B9C79D0F2E}" type="pres">
      <dgm:prSet presAssocID="{910CD797-842E-4C3F-8BFC-B76D3A871F2B}" presName="node" presStyleLbl="node1" presStyleIdx="2" presStyleCnt="10">
        <dgm:presLayoutVars>
          <dgm:bulletEnabled val="1"/>
        </dgm:presLayoutVars>
      </dgm:prSet>
      <dgm:spPr/>
    </dgm:pt>
    <dgm:pt modelId="{E4B053D6-FDF4-486F-91CF-98FE653DB28A}" type="pres">
      <dgm:prSet presAssocID="{63948762-1E3C-46EF-8731-0FBDE0C8E69E}" presName="sibTrans" presStyleCnt="0"/>
      <dgm:spPr/>
    </dgm:pt>
    <dgm:pt modelId="{6AD7B564-4A42-48C7-A3DB-CF4D4502AF61}" type="pres">
      <dgm:prSet presAssocID="{B2410694-11B4-403C-87BB-CEAB86BD30AD}" presName="node" presStyleLbl="node1" presStyleIdx="3" presStyleCnt="10">
        <dgm:presLayoutVars>
          <dgm:bulletEnabled val="1"/>
        </dgm:presLayoutVars>
      </dgm:prSet>
      <dgm:spPr/>
    </dgm:pt>
    <dgm:pt modelId="{4F1DDB6B-4F22-48DD-9D5F-41CEB7047B59}" type="pres">
      <dgm:prSet presAssocID="{FD3BD6EC-3D7C-4595-B38B-C1CE16E13EF1}" presName="sibTrans" presStyleCnt="0"/>
      <dgm:spPr/>
    </dgm:pt>
    <dgm:pt modelId="{A3597710-9130-4FB3-8098-9162722F7CD3}" type="pres">
      <dgm:prSet presAssocID="{B45BF8FE-B228-4444-A806-0839B166BF60}" presName="node" presStyleLbl="node1" presStyleIdx="4" presStyleCnt="10">
        <dgm:presLayoutVars>
          <dgm:bulletEnabled val="1"/>
        </dgm:presLayoutVars>
      </dgm:prSet>
      <dgm:spPr/>
    </dgm:pt>
    <dgm:pt modelId="{C4FABDA3-BD8B-4757-B50C-DE1ECE792B9A}" type="pres">
      <dgm:prSet presAssocID="{A11B5321-BDD6-4113-BD5C-0BF1C3492D7A}" presName="sibTrans" presStyleCnt="0"/>
      <dgm:spPr/>
    </dgm:pt>
    <dgm:pt modelId="{BF023B66-D929-434F-8396-BEC556DEF5E7}" type="pres">
      <dgm:prSet presAssocID="{58934CA3-041D-438D-A4B7-0C8DE41C9A2F}" presName="node" presStyleLbl="node1" presStyleIdx="5" presStyleCnt="10">
        <dgm:presLayoutVars>
          <dgm:bulletEnabled val="1"/>
        </dgm:presLayoutVars>
      </dgm:prSet>
      <dgm:spPr/>
    </dgm:pt>
    <dgm:pt modelId="{25B67DD6-5650-4C4D-919A-B7154A86D00D}" type="pres">
      <dgm:prSet presAssocID="{FC9C63D5-ABDC-48E5-AE88-106400815498}" presName="sibTrans" presStyleCnt="0"/>
      <dgm:spPr/>
    </dgm:pt>
    <dgm:pt modelId="{693F6BF2-11D7-4244-8924-5ED2181DF2CD}" type="pres">
      <dgm:prSet presAssocID="{E60D24EE-F731-4246-85EA-B6C70161815C}" presName="node" presStyleLbl="node1" presStyleIdx="6" presStyleCnt="10">
        <dgm:presLayoutVars>
          <dgm:bulletEnabled val="1"/>
        </dgm:presLayoutVars>
      </dgm:prSet>
      <dgm:spPr/>
    </dgm:pt>
    <dgm:pt modelId="{4C306DB5-4927-4AC2-8EED-071694C7E27F}" type="pres">
      <dgm:prSet presAssocID="{0832A1A5-6312-47AC-A852-315EF1A5B4DA}" presName="sibTrans" presStyleCnt="0"/>
      <dgm:spPr/>
    </dgm:pt>
    <dgm:pt modelId="{B1459236-03A9-45D3-AACC-7B4ECB416836}" type="pres">
      <dgm:prSet presAssocID="{86C055B3-5771-4CA2-AA81-FAEC2707FCC3}" presName="node" presStyleLbl="node1" presStyleIdx="7" presStyleCnt="10">
        <dgm:presLayoutVars>
          <dgm:bulletEnabled val="1"/>
        </dgm:presLayoutVars>
      </dgm:prSet>
      <dgm:spPr/>
    </dgm:pt>
    <dgm:pt modelId="{8D1E7390-62B5-4FD1-80F3-615BDF715ED5}" type="pres">
      <dgm:prSet presAssocID="{7A739D3B-237E-46FA-93E4-B67A86099FE3}" presName="sibTrans" presStyleCnt="0"/>
      <dgm:spPr/>
    </dgm:pt>
    <dgm:pt modelId="{92304A69-5C34-4F54-B2A2-DC1B231C2A7C}" type="pres">
      <dgm:prSet presAssocID="{E296D62D-4244-4713-9B26-259D3304C1CD}" presName="node" presStyleLbl="node1" presStyleIdx="8" presStyleCnt="10">
        <dgm:presLayoutVars>
          <dgm:bulletEnabled val="1"/>
        </dgm:presLayoutVars>
      </dgm:prSet>
      <dgm:spPr/>
    </dgm:pt>
    <dgm:pt modelId="{55B6C0FF-26B2-4287-A9FD-44EC752E1486}" type="pres">
      <dgm:prSet presAssocID="{7F8F12A9-F645-4DAA-93DE-A75313FDE791}" presName="sibTrans" presStyleCnt="0"/>
      <dgm:spPr/>
    </dgm:pt>
    <dgm:pt modelId="{F72C50DD-3F09-4B2F-A926-F58A14517CA7}" type="pres">
      <dgm:prSet presAssocID="{1E5632F1-61A5-45B9-91A2-2A68C1DD35A7}" presName="node" presStyleLbl="node1" presStyleIdx="9" presStyleCnt="10">
        <dgm:presLayoutVars>
          <dgm:bulletEnabled val="1"/>
        </dgm:presLayoutVars>
      </dgm:prSet>
      <dgm:spPr/>
    </dgm:pt>
  </dgm:ptLst>
  <dgm:cxnLst>
    <dgm:cxn modelId="{09CF1200-E7B4-43BE-9192-142958751803}" srcId="{901BEB97-A5D3-4809-BC17-9A73C1DDE978}" destId="{BD5991D0-A8BA-48DB-B9C3-27A072829469}" srcOrd="0" destOrd="0" parTransId="{D3F23118-E4CA-405A-96C0-80293976D916}" sibTransId="{251307E4-57A7-475B-87D9-6EE0A277DB35}"/>
    <dgm:cxn modelId="{D64A3303-A191-464B-9E34-073674EFD504}" srcId="{901BEB97-A5D3-4809-BC17-9A73C1DDE978}" destId="{706FE183-E4A2-4AA7-8457-4CCCDE92EFEA}" srcOrd="1" destOrd="0" parTransId="{F46793A8-D14B-4CFB-BB66-19C174C403D2}" sibTransId="{5C415726-E5B3-4E1E-A7BB-BFD586808D23}"/>
    <dgm:cxn modelId="{B221E40D-2B94-49F6-A573-4C012411DBD4}" type="presOf" srcId="{86C055B3-5771-4CA2-AA81-FAEC2707FCC3}" destId="{B1459236-03A9-45D3-AACC-7B4ECB416836}" srcOrd="0" destOrd="0" presId="urn:microsoft.com/office/officeart/2005/8/layout/default"/>
    <dgm:cxn modelId="{D8904E17-F055-44B4-926E-F6BC0DAB7183}" type="presOf" srcId="{BD5991D0-A8BA-48DB-B9C3-27A072829469}" destId="{C4DF6384-F9E1-4BA9-ADCC-323F86F11C58}" srcOrd="0" destOrd="0" presId="urn:microsoft.com/office/officeart/2005/8/layout/default"/>
    <dgm:cxn modelId="{C22ACF2A-081A-40F9-963D-B35AED5AED2F}" type="presOf" srcId="{901BEB97-A5D3-4809-BC17-9A73C1DDE978}" destId="{CF6BAD61-9ED0-4977-8766-3E5F64C8DF6D}" srcOrd="0" destOrd="0" presId="urn:microsoft.com/office/officeart/2005/8/layout/default"/>
    <dgm:cxn modelId="{E05C5F2F-1680-45D5-BD64-A8BE135BE517}" type="presOf" srcId="{E296D62D-4244-4713-9B26-259D3304C1CD}" destId="{92304A69-5C34-4F54-B2A2-DC1B231C2A7C}" srcOrd="0" destOrd="0" presId="urn:microsoft.com/office/officeart/2005/8/layout/default"/>
    <dgm:cxn modelId="{688F3D61-A166-4455-982A-A9A487A52754}" type="presOf" srcId="{58934CA3-041D-438D-A4B7-0C8DE41C9A2F}" destId="{BF023B66-D929-434F-8396-BEC556DEF5E7}" srcOrd="0" destOrd="0" presId="urn:microsoft.com/office/officeart/2005/8/layout/default"/>
    <dgm:cxn modelId="{01752571-8D2A-43DA-B468-6E4DF141C493}" srcId="{901BEB97-A5D3-4809-BC17-9A73C1DDE978}" destId="{E296D62D-4244-4713-9B26-259D3304C1CD}" srcOrd="8" destOrd="0" parTransId="{8D4BACC2-610D-49FD-8359-3E7100317C11}" sibTransId="{7F8F12A9-F645-4DAA-93DE-A75313FDE791}"/>
    <dgm:cxn modelId="{CF58F976-18C7-48BC-AE86-38DA0880EF4A}" type="presOf" srcId="{1E5632F1-61A5-45B9-91A2-2A68C1DD35A7}" destId="{F72C50DD-3F09-4B2F-A926-F58A14517CA7}" srcOrd="0" destOrd="0" presId="urn:microsoft.com/office/officeart/2005/8/layout/default"/>
    <dgm:cxn modelId="{334F6E57-915C-42B6-A5A7-3CA4B749E23D}" srcId="{901BEB97-A5D3-4809-BC17-9A73C1DDE978}" destId="{910CD797-842E-4C3F-8BFC-B76D3A871F2B}" srcOrd="2" destOrd="0" parTransId="{96CB4F3D-DE0E-4603-9BA6-093F5F0AFFE6}" sibTransId="{63948762-1E3C-46EF-8731-0FBDE0C8E69E}"/>
    <dgm:cxn modelId="{E7B56D79-B1E8-4A51-8185-61E436A067D7}" srcId="{901BEB97-A5D3-4809-BC17-9A73C1DDE978}" destId="{E60D24EE-F731-4246-85EA-B6C70161815C}" srcOrd="6" destOrd="0" parTransId="{BFCAD9E8-5D9F-47E5-83D1-F9ED67618B55}" sibTransId="{0832A1A5-6312-47AC-A852-315EF1A5B4DA}"/>
    <dgm:cxn modelId="{954E747E-3020-447C-90D5-3D456C8D92D2}" srcId="{901BEB97-A5D3-4809-BC17-9A73C1DDE978}" destId="{58934CA3-041D-438D-A4B7-0C8DE41C9A2F}" srcOrd="5" destOrd="0" parTransId="{5E132EF2-D8CE-4399-8289-2672A83287D2}" sibTransId="{FC9C63D5-ABDC-48E5-AE88-106400815498}"/>
    <dgm:cxn modelId="{9162599B-5A01-46CF-8755-FBE380A890C0}" type="presOf" srcId="{706FE183-E4A2-4AA7-8457-4CCCDE92EFEA}" destId="{29CF9F18-B025-4A1F-9391-9B30867F890E}" srcOrd="0" destOrd="0" presId="urn:microsoft.com/office/officeart/2005/8/layout/default"/>
    <dgm:cxn modelId="{3C3C10B6-1521-411B-8925-3B6EFAF1BC0D}" srcId="{901BEB97-A5D3-4809-BC17-9A73C1DDE978}" destId="{B2410694-11B4-403C-87BB-CEAB86BD30AD}" srcOrd="3" destOrd="0" parTransId="{78A351A8-DA42-44E3-B328-6FA99B57363F}" sibTransId="{FD3BD6EC-3D7C-4595-B38B-C1CE16E13EF1}"/>
    <dgm:cxn modelId="{6D7B22C6-C4E7-4BFB-847F-4518701CD65B}" srcId="{901BEB97-A5D3-4809-BC17-9A73C1DDE978}" destId="{86C055B3-5771-4CA2-AA81-FAEC2707FCC3}" srcOrd="7" destOrd="0" parTransId="{5ABFF013-9E1F-49A6-82D5-84A87BD25246}" sibTransId="{7A739D3B-237E-46FA-93E4-B67A86099FE3}"/>
    <dgm:cxn modelId="{FBDB89D9-2590-4F8F-8236-F5980E9FB07F}" type="presOf" srcId="{B45BF8FE-B228-4444-A806-0839B166BF60}" destId="{A3597710-9130-4FB3-8098-9162722F7CD3}" srcOrd="0" destOrd="0" presId="urn:microsoft.com/office/officeart/2005/8/layout/default"/>
    <dgm:cxn modelId="{D6E2A5E4-4909-472C-9F4E-D8EC68503C05}" type="presOf" srcId="{E60D24EE-F731-4246-85EA-B6C70161815C}" destId="{693F6BF2-11D7-4244-8924-5ED2181DF2CD}" srcOrd="0" destOrd="0" presId="urn:microsoft.com/office/officeart/2005/8/layout/default"/>
    <dgm:cxn modelId="{D2E0C4F3-6B76-46F5-839D-5CD56B5DBB28}" type="presOf" srcId="{B2410694-11B4-403C-87BB-CEAB86BD30AD}" destId="{6AD7B564-4A42-48C7-A3DB-CF4D4502AF61}" srcOrd="0" destOrd="0" presId="urn:microsoft.com/office/officeart/2005/8/layout/default"/>
    <dgm:cxn modelId="{400215F4-9820-409B-8370-36E5B339D024}" type="presOf" srcId="{910CD797-842E-4C3F-8BFC-B76D3A871F2B}" destId="{1A914A7F-7092-46E7-96E1-70B9C79D0F2E}" srcOrd="0" destOrd="0" presId="urn:microsoft.com/office/officeart/2005/8/layout/default"/>
    <dgm:cxn modelId="{1C55C2F4-3757-454F-BDE6-B9E622CCBDD7}" srcId="{901BEB97-A5D3-4809-BC17-9A73C1DDE978}" destId="{1E5632F1-61A5-45B9-91A2-2A68C1DD35A7}" srcOrd="9" destOrd="0" parTransId="{1773179A-16FC-420B-B672-30F5029C2172}" sibTransId="{C2355010-A837-4767-A0E9-A9849BBFADC6}"/>
    <dgm:cxn modelId="{D29D90FB-D611-45F3-A484-8CE665E4A8AA}" srcId="{901BEB97-A5D3-4809-BC17-9A73C1DDE978}" destId="{B45BF8FE-B228-4444-A806-0839B166BF60}" srcOrd="4" destOrd="0" parTransId="{C5565940-5EDB-4B1D-9D4A-A1A3058B7896}" sibTransId="{A11B5321-BDD6-4113-BD5C-0BF1C3492D7A}"/>
    <dgm:cxn modelId="{86B6CDE3-4FD2-4C80-B50D-85D3A6EC6EC1}" type="presParOf" srcId="{CF6BAD61-9ED0-4977-8766-3E5F64C8DF6D}" destId="{C4DF6384-F9E1-4BA9-ADCC-323F86F11C58}" srcOrd="0" destOrd="0" presId="urn:microsoft.com/office/officeart/2005/8/layout/default"/>
    <dgm:cxn modelId="{9D91A46A-0DE0-44CE-8EBD-1BA4711F8507}" type="presParOf" srcId="{CF6BAD61-9ED0-4977-8766-3E5F64C8DF6D}" destId="{C3EE7BC0-ED66-4214-A140-47152F831060}" srcOrd="1" destOrd="0" presId="urn:microsoft.com/office/officeart/2005/8/layout/default"/>
    <dgm:cxn modelId="{7B07E485-65BF-456D-BD76-A5190C131667}" type="presParOf" srcId="{CF6BAD61-9ED0-4977-8766-3E5F64C8DF6D}" destId="{29CF9F18-B025-4A1F-9391-9B30867F890E}" srcOrd="2" destOrd="0" presId="urn:microsoft.com/office/officeart/2005/8/layout/default"/>
    <dgm:cxn modelId="{FF5C52DC-178C-40D2-AB07-30D4E22B1097}" type="presParOf" srcId="{CF6BAD61-9ED0-4977-8766-3E5F64C8DF6D}" destId="{0F22308A-DAB9-4549-A953-1A07B736BE59}" srcOrd="3" destOrd="0" presId="urn:microsoft.com/office/officeart/2005/8/layout/default"/>
    <dgm:cxn modelId="{C44223DF-D10B-40AE-B35A-6113FE69E658}" type="presParOf" srcId="{CF6BAD61-9ED0-4977-8766-3E5F64C8DF6D}" destId="{1A914A7F-7092-46E7-96E1-70B9C79D0F2E}" srcOrd="4" destOrd="0" presId="urn:microsoft.com/office/officeart/2005/8/layout/default"/>
    <dgm:cxn modelId="{57260FAC-D6D3-427B-A1D2-310D61D5D9CD}" type="presParOf" srcId="{CF6BAD61-9ED0-4977-8766-3E5F64C8DF6D}" destId="{E4B053D6-FDF4-486F-91CF-98FE653DB28A}" srcOrd="5" destOrd="0" presId="urn:microsoft.com/office/officeart/2005/8/layout/default"/>
    <dgm:cxn modelId="{26695124-E83D-4ED5-B215-5DF96067E1F1}" type="presParOf" srcId="{CF6BAD61-9ED0-4977-8766-3E5F64C8DF6D}" destId="{6AD7B564-4A42-48C7-A3DB-CF4D4502AF61}" srcOrd="6" destOrd="0" presId="urn:microsoft.com/office/officeart/2005/8/layout/default"/>
    <dgm:cxn modelId="{A220D795-1974-4842-8292-126EFE5377C8}" type="presParOf" srcId="{CF6BAD61-9ED0-4977-8766-3E5F64C8DF6D}" destId="{4F1DDB6B-4F22-48DD-9D5F-41CEB7047B59}" srcOrd="7" destOrd="0" presId="urn:microsoft.com/office/officeart/2005/8/layout/default"/>
    <dgm:cxn modelId="{DCDE7325-DA77-409C-8E7C-662C2BCD7405}" type="presParOf" srcId="{CF6BAD61-9ED0-4977-8766-3E5F64C8DF6D}" destId="{A3597710-9130-4FB3-8098-9162722F7CD3}" srcOrd="8" destOrd="0" presId="urn:microsoft.com/office/officeart/2005/8/layout/default"/>
    <dgm:cxn modelId="{5AE479F6-0D51-4033-95BA-48BF1A7AE251}" type="presParOf" srcId="{CF6BAD61-9ED0-4977-8766-3E5F64C8DF6D}" destId="{C4FABDA3-BD8B-4757-B50C-DE1ECE792B9A}" srcOrd="9" destOrd="0" presId="urn:microsoft.com/office/officeart/2005/8/layout/default"/>
    <dgm:cxn modelId="{EA961300-C7BD-4D5B-80BD-7C29DC578AFB}" type="presParOf" srcId="{CF6BAD61-9ED0-4977-8766-3E5F64C8DF6D}" destId="{BF023B66-D929-434F-8396-BEC556DEF5E7}" srcOrd="10" destOrd="0" presId="urn:microsoft.com/office/officeart/2005/8/layout/default"/>
    <dgm:cxn modelId="{2138CA26-6D4A-4490-987F-973B88A2D6DD}" type="presParOf" srcId="{CF6BAD61-9ED0-4977-8766-3E5F64C8DF6D}" destId="{25B67DD6-5650-4C4D-919A-B7154A86D00D}" srcOrd="11" destOrd="0" presId="urn:microsoft.com/office/officeart/2005/8/layout/default"/>
    <dgm:cxn modelId="{3A04FEB5-094B-4D67-82CF-D862B4D29F45}" type="presParOf" srcId="{CF6BAD61-9ED0-4977-8766-3E5F64C8DF6D}" destId="{693F6BF2-11D7-4244-8924-5ED2181DF2CD}" srcOrd="12" destOrd="0" presId="urn:microsoft.com/office/officeart/2005/8/layout/default"/>
    <dgm:cxn modelId="{4C75C4F0-B29A-47DC-AA2D-CF652F43BE5A}" type="presParOf" srcId="{CF6BAD61-9ED0-4977-8766-3E5F64C8DF6D}" destId="{4C306DB5-4927-4AC2-8EED-071694C7E27F}" srcOrd="13" destOrd="0" presId="urn:microsoft.com/office/officeart/2005/8/layout/default"/>
    <dgm:cxn modelId="{A104634A-A7EC-44BA-B5BF-7AA985BCA316}" type="presParOf" srcId="{CF6BAD61-9ED0-4977-8766-3E5F64C8DF6D}" destId="{B1459236-03A9-45D3-AACC-7B4ECB416836}" srcOrd="14" destOrd="0" presId="urn:microsoft.com/office/officeart/2005/8/layout/default"/>
    <dgm:cxn modelId="{7F12D8A8-C0B0-41E1-9871-D7FDE41B339A}" type="presParOf" srcId="{CF6BAD61-9ED0-4977-8766-3E5F64C8DF6D}" destId="{8D1E7390-62B5-4FD1-80F3-615BDF715ED5}" srcOrd="15" destOrd="0" presId="urn:microsoft.com/office/officeart/2005/8/layout/default"/>
    <dgm:cxn modelId="{EDA27717-06EA-4E42-A3E0-7E4381221CE4}" type="presParOf" srcId="{CF6BAD61-9ED0-4977-8766-3E5F64C8DF6D}" destId="{92304A69-5C34-4F54-B2A2-DC1B231C2A7C}" srcOrd="16" destOrd="0" presId="urn:microsoft.com/office/officeart/2005/8/layout/default"/>
    <dgm:cxn modelId="{8B2758C3-B6B7-4D92-B5DC-D4C1A4219EFD}" type="presParOf" srcId="{CF6BAD61-9ED0-4977-8766-3E5F64C8DF6D}" destId="{55B6C0FF-26B2-4287-A9FD-44EC752E1486}" srcOrd="17" destOrd="0" presId="urn:microsoft.com/office/officeart/2005/8/layout/default"/>
    <dgm:cxn modelId="{12A616DE-FC47-4494-A3D3-503F1C861D9F}" type="presParOf" srcId="{CF6BAD61-9ED0-4977-8766-3E5F64C8DF6D}" destId="{F72C50DD-3F09-4B2F-A926-F58A14517CA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1B398-C375-474C-8A40-19EA36A99EE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773F27-34CA-476F-8C3F-39B4D8D3FA17}">
      <dgm:prSet/>
      <dgm:spPr/>
      <dgm:t>
        <a:bodyPr/>
        <a:lstStyle/>
        <a:p>
          <a:r>
            <a:rPr lang="en-US"/>
            <a:t>High potential for premature resignation</a:t>
          </a:r>
        </a:p>
      </dgm:t>
    </dgm:pt>
    <dgm:pt modelId="{DCE09E69-638D-4BD8-977D-BB4A62FF6F0F}" type="parTrans" cxnId="{F60EF286-3879-4128-B6DB-ACD7D860A2BF}">
      <dgm:prSet/>
      <dgm:spPr/>
      <dgm:t>
        <a:bodyPr/>
        <a:lstStyle/>
        <a:p>
          <a:endParaRPr lang="en-US"/>
        </a:p>
      </dgm:t>
    </dgm:pt>
    <dgm:pt modelId="{1898A76C-8C28-48E6-832D-DF09DF5625D1}" type="sibTrans" cxnId="{F60EF286-3879-4128-B6DB-ACD7D860A2BF}">
      <dgm:prSet/>
      <dgm:spPr/>
      <dgm:t>
        <a:bodyPr/>
        <a:lstStyle/>
        <a:p>
          <a:endParaRPr lang="en-US"/>
        </a:p>
      </dgm:t>
    </dgm:pt>
    <dgm:pt modelId="{FD5D5B88-C5A2-4FF6-A9D6-5AFC82546864}">
      <dgm:prSet/>
      <dgm:spPr/>
      <dgm:t>
        <a:bodyPr/>
        <a:lstStyle/>
        <a:p>
          <a:r>
            <a:rPr lang="en-US"/>
            <a:t>Distrust of law enforcement and authority</a:t>
          </a:r>
        </a:p>
      </dgm:t>
    </dgm:pt>
    <dgm:pt modelId="{E37600A2-2DF0-4C7F-A12E-05C028888AD4}" type="parTrans" cxnId="{073D6864-9AAE-422B-9820-DBC5B7F91F83}">
      <dgm:prSet/>
      <dgm:spPr/>
      <dgm:t>
        <a:bodyPr/>
        <a:lstStyle/>
        <a:p>
          <a:endParaRPr lang="en-US"/>
        </a:p>
      </dgm:t>
    </dgm:pt>
    <dgm:pt modelId="{62D18FE9-B9C7-4CF3-ADAC-85C4D19198ED}" type="sibTrans" cxnId="{073D6864-9AAE-422B-9820-DBC5B7F91F83}">
      <dgm:prSet/>
      <dgm:spPr/>
      <dgm:t>
        <a:bodyPr/>
        <a:lstStyle/>
        <a:p>
          <a:endParaRPr lang="en-US"/>
        </a:p>
      </dgm:t>
    </dgm:pt>
    <dgm:pt modelId="{DA3CC47A-3905-4855-BC18-B5EC911DC197}">
      <dgm:prSet/>
      <dgm:spPr/>
      <dgm:t>
        <a:bodyPr/>
        <a:lstStyle/>
        <a:p>
          <a:r>
            <a:rPr lang="en-US"/>
            <a:t>Suspicion and mistrust of others</a:t>
          </a:r>
        </a:p>
      </dgm:t>
    </dgm:pt>
    <dgm:pt modelId="{032215FD-9F2A-431B-9FA4-5EBB8A99FC8F}" type="parTrans" cxnId="{9853C3A0-2BB2-49E4-A01C-9F59234E1C8D}">
      <dgm:prSet/>
      <dgm:spPr/>
      <dgm:t>
        <a:bodyPr/>
        <a:lstStyle/>
        <a:p>
          <a:endParaRPr lang="en-US"/>
        </a:p>
      </dgm:t>
    </dgm:pt>
    <dgm:pt modelId="{2944F676-363D-4D32-85C8-5445C6430729}" type="sibTrans" cxnId="{9853C3A0-2BB2-49E4-A01C-9F59234E1C8D}">
      <dgm:prSet/>
      <dgm:spPr/>
      <dgm:t>
        <a:bodyPr/>
        <a:lstStyle/>
        <a:p>
          <a:endParaRPr lang="en-US"/>
        </a:p>
      </dgm:t>
    </dgm:pt>
    <dgm:pt modelId="{48516CC8-1D89-4D74-88B0-B46FF5D7DB6D}">
      <dgm:prSet/>
      <dgm:spPr/>
      <dgm:t>
        <a:bodyPr/>
        <a:lstStyle/>
        <a:p>
          <a:r>
            <a:rPr lang="en-US"/>
            <a:t>Cavalier attitude about standards or work regulations</a:t>
          </a:r>
        </a:p>
      </dgm:t>
    </dgm:pt>
    <dgm:pt modelId="{53C1ED50-AFB2-4432-A6E8-CDC237C5E923}" type="parTrans" cxnId="{09720623-AE02-461F-8F0E-414DBBE9522B}">
      <dgm:prSet/>
      <dgm:spPr/>
      <dgm:t>
        <a:bodyPr/>
        <a:lstStyle/>
        <a:p>
          <a:endParaRPr lang="en-US"/>
        </a:p>
      </dgm:t>
    </dgm:pt>
    <dgm:pt modelId="{CE7330B5-7C8A-4BA8-95E2-5E6D386460D5}" type="sibTrans" cxnId="{09720623-AE02-461F-8F0E-414DBBE9522B}">
      <dgm:prSet/>
      <dgm:spPr/>
      <dgm:t>
        <a:bodyPr/>
        <a:lstStyle/>
        <a:p>
          <a:endParaRPr lang="en-US"/>
        </a:p>
      </dgm:t>
    </dgm:pt>
    <dgm:pt modelId="{F3A5622E-9423-4914-BDF0-BF18E231530D}">
      <dgm:prSet/>
      <dgm:spPr/>
      <dgm:t>
        <a:bodyPr/>
        <a:lstStyle/>
        <a:p>
          <a:r>
            <a:rPr lang="en-US"/>
            <a:t>High risk for absenteeism and rule infractions</a:t>
          </a:r>
        </a:p>
      </dgm:t>
    </dgm:pt>
    <dgm:pt modelId="{5E175BF8-F998-4401-BD55-91AC9DF10317}" type="parTrans" cxnId="{CB2DD82B-9207-4BF3-9F3B-9B5E297885DD}">
      <dgm:prSet/>
      <dgm:spPr/>
      <dgm:t>
        <a:bodyPr/>
        <a:lstStyle/>
        <a:p>
          <a:endParaRPr lang="en-US"/>
        </a:p>
      </dgm:t>
    </dgm:pt>
    <dgm:pt modelId="{7AC6FC07-5FE7-4E7D-93F2-E35809388BDD}" type="sibTrans" cxnId="{CB2DD82B-9207-4BF3-9F3B-9B5E297885DD}">
      <dgm:prSet/>
      <dgm:spPr/>
      <dgm:t>
        <a:bodyPr/>
        <a:lstStyle/>
        <a:p>
          <a:endParaRPr lang="en-US"/>
        </a:p>
      </dgm:t>
    </dgm:pt>
    <dgm:pt modelId="{803BE578-DF4E-48BB-83F1-A8AE8BEB712F}">
      <dgm:prSet/>
      <dgm:spPr/>
      <dgm:t>
        <a:bodyPr/>
        <a:lstStyle/>
        <a:p>
          <a:r>
            <a:rPr lang="en-US"/>
            <a:t>Distrust of the justice system in general</a:t>
          </a:r>
        </a:p>
      </dgm:t>
    </dgm:pt>
    <dgm:pt modelId="{6C4B8D42-E93A-420F-81A9-39CC66892DC9}" type="parTrans" cxnId="{07D920BA-7DA0-495E-88ED-C64F3CC93B10}">
      <dgm:prSet/>
      <dgm:spPr/>
      <dgm:t>
        <a:bodyPr/>
        <a:lstStyle/>
        <a:p>
          <a:endParaRPr lang="en-US"/>
        </a:p>
      </dgm:t>
    </dgm:pt>
    <dgm:pt modelId="{049AD3CA-4BC9-4FEB-AF5A-F2E4CE9A00C7}" type="sibTrans" cxnId="{07D920BA-7DA0-495E-88ED-C64F3CC93B10}">
      <dgm:prSet/>
      <dgm:spPr/>
      <dgm:t>
        <a:bodyPr/>
        <a:lstStyle/>
        <a:p>
          <a:endParaRPr lang="en-US"/>
        </a:p>
      </dgm:t>
    </dgm:pt>
    <dgm:pt modelId="{F2C600E1-1D2B-42F9-86C0-085658D058F2}">
      <dgm:prSet/>
      <dgm:spPr/>
      <dgm:t>
        <a:bodyPr/>
        <a:lstStyle/>
        <a:p>
          <a:r>
            <a:rPr lang="en-US"/>
            <a:t>Potential difficulty in communicating in a tactful manner</a:t>
          </a:r>
        </a:p>
      </dgm:t>
    </dgm:pt>
    <dgm:pt modelId="{C6944B36-BBC3-405F-BF58-6E502B37B179}" type="parTrans" cxnId="{E87450DA-2A27-4F6D-852E-FDE9321F9B36}">
      <dgm:prSet/>
      <dgm:spPr/>
      <dgm:t>
        <a:bodyPr/>
        <a:lstStyle/>
        <a:p>
          <a:endParaRPr lang="en-US"/>
        </a:p>
      </dgm:t>
    </dgm:pt>
    <dgm:pt modelId="{CA683918-6B87-49CA-B6EA-A939D9CA25EC}" type="sibTrans" cxnId="{E87450DA-2A27-4F6D-852E-FDE9321F9B36}">
      <dgm:prSet/>
      <dgm:spPr/>
      <dgm:t>
        <a:bodyPr/>
        <a:lstStyle/>
        <a:p>
          <a:endParaRPr lang="en-US"/>
        </a:p>
      </dgm:t>
    </dgm:pt>
    <dgm:pt modelId="{DB372CCC-3ADD-4669-BDCE-DDB94D15E68E}">
      <dgm:prSet/>
      <dgm:spPr/>
      <dgm:t>
        <a:bodyPr/>
        <a:lstStyle/>
        <a:p>
          <a:r>
            <a:rPr lang="en-US"/>
            <a:t>Potential lack of motivation and feelings of unhappiness</a:t>
          </a:r>
        </a:p>
      </dgm:t>
    </dgm:pt>
    <dgm:pt modelId="{40ECDBEC-4941-41E1-9F9A-22F87D53DAD0}" type="parTrans" cxnId="{664FA62E-CA1D-4D38-87BD-0883C4BF3607}">
      <dgm:prSet/>
      <dgm:spPr/>
      <dgm:t>
        <a:bodyPr/>
        <a:lstStyle/>
        <a:p>
          <a:endParaRPr lang="en-US"/>
        </a:p>
      </dgm:t>
    </dgm:pt>
    <dgm:pt modelId="{1A3A45DC-423F-4339-BC58-7F33E99F382B}" type="sibTrans" cxnId="{664FA62E-CA1D-4D38-87BD-0883C4BF3607}">
      <dgm:prSet/>
      <dgm:spPr/>
      <dgm:t>
        <a:bodyPr/>
        <a:lstStyle/>
        <a:p>
          <a:endParaRPr lang="en-US"/>
        </a:p>
      </dgm:t>
    </dgm:pt>
    <dgm:pt modelId="{E58E7458-5812-487E-84F2-C37BFD1CEF99}" type="pres">
      <dgm:prSet presAssocID="{74F1B398-C375-474C-8A40-19EA36A99EEF}" presName="diagram" presStyleCnt="0">
        <dgm:presLayoutVars>
          <dgm:dir/>
          <dgm:resizeHandles val="exact"/>
        </dgm:presLayoutVars>
      </dgm:prSet>
      <dgm:spPr/>
    </dgm:pt>
    <dgm:pt modelId="{340BE4E0-8C67-4067-91F1-24DB257BF530}" type="pres">
      <dgm:prSet presAssocID="{04773F27-34CA-476F-8C3F-39B4D8D3FA17}" presName="node" presStyleLbl="node1" presStyleIdx="0" presStyleCnt="8">
        <dgm:presLayoutVars>
          <dgm:bulletEnabled val="1"/>
        </dgm:presLayoutVars>
      </dgm:prSet>
      <dgm:spPr/>
    </dgm:pt>
    <dgm:pt modelId="{C59E903F-B770-407F-8345-92018C47001B}" type="pres">
      <dgm:prSet presAssocID="{1898A76C-8C28-48E6-832D-DF09DF5625D1}" presName="sibTrans" presStyleCnt="0"/>
      <dgm:spPr/>
    </dgm:pt>
    <dgm:pt modelId="{6C02D055-7BF4-45D4-BA2E-80DD22AED55A}" type="pres">
      <dgm:prSet presAssocID="{FD5D5B88-C5A2-4FF6-A9D6-5AFC82546864}" presName="node" presStyleLbl="node1" presStyleIdx="1" presStyleCnt="8">
        <dgm:presLayoutVars>
          <dgm:bulletEnabled val="1"/>
        </dgm:presLayoutVars>
      </dgm:prSet>
      <dgm:spPr/>
    </dgm:pt>
    <dgm:pt modelId="{584CA966-61A5-4534-BD2E-21D0C2ECEE83}" type="pres">
      <dgm:prSet presAssocID="{62D18FE9-B9C7-4CF3-ADAC-85C4D19198ED}" presName="sibTrans" presStyleCnt="0"/>
      <dgm:spPr/>
    </dgm:pt>
    <dgm:pt modelId="{3FF5F3AF-5101-4123-8FD3-DDADDC416593}" type="pres">
      <dgm:prSet presAssocID="{DA3CC47A-3905-4855-BC18-B5EC911DC197}" presName="node" presStyleLbl="node1" presStyleIdx="2" presStyleCnt="8">
        <dgm:presLayoutVars>
          <dgm:bulletEnabled val="1"/>
        </dgm:presLayoutVars>
      </dgm:prSet>
      <dgm:spPr/>
    </dgm:pt>
    <dgm:pt modelId="{478AEC7E-D48E-4FE2-A1F1-F5A5CBFF063C}" type="pres">
      <dgm:prSet presAssocID="{2944F676-363D-4D32-85C8-5445C6430729}" presName="sibTrans" presStyleCnt="0"/>
      <dgm:spPr/>
    </dgm:pt>
    <dgm:pt modelId="{ED8B09C6-B53D-46A5-9D35-141A0D77D74F}" type="pres">
      <dgm:prSet presAssocID="{48516CC8-1D89-4D74-88B0-B46FF5D7DB6D}" presName="node" presStyleLbl="node1" presStyleIdx="3" presStyleCnt="8">
        <dgm:presLayoutVars>
          <dgm:bulletEnabled val="1"/>
        </dgm:presLayoutVars>
      </dgm:prSet>
      <dgm:spPr/>
    </dgm:pt>
    <dgm:pt modelId="{72EE6582-D2A3-49A6-B4B1-DAA3201095BC}" type="pres">
      <dgm:prSet presAssocID="{CE7330B5-7C8A-4BA8-95E2-5E6D386460D5}" presName="sibTrans" presStyleCnt="0"/>
      <dgm:spPr/>
    </dgm:pt>
    <dgm:pt modelId="{B5BB10FD-6BED-4151-B7D1-B139846185DD}" type="pres">
      <dgm:prSet presAssocID="{F3A5622E-9423-4914-BDF0-BF18E231530D}" presName="node" presStyleLbl="node1" presStyleIdx="4" presStyleCnt="8">
        <dgm:presLayoutVars>
          <dgm:bulletEnabled val="1"/>
        </dgm:presLayoutVars>
      </dgm:prSet>
      <dgm:spPr/>
    </dgm:pt>
    <dgm:pt modelId="{94AC7541-33A9-4F96-B6E9-C8B86A43ADDC}" type="pres">
      <dgm:prSet presAssocID="{7AC6FC07-5FE7-4E7D-93F2-E35809388BDD}" presName="sibTrans" presStyleCnt="0"/>
      <dgm:spPr/>
    </dgm:pt>
    <dgm:pt modelId="{BA20ACC0-0167-44EF-A099-B5D174BEBE84}" type="pres">
      <dgm:prSet presAssocID="{803BE578-DF4E-48BB-83F1-A8AE8BEB712F}" presName="node" presStyleLbl="node1" presStyleIdx="5" presStyleCnt="8">
        <dgm:presLayoutVars>
          <dgm:bulletEnabled val="1"/>
        </dgm:presLayoutVars>
      </dgm:prSet>
      <dgm:spPr/>
    </dgm:pt>
    <dgm:pt modelId="{655C5299-9B22-48B6-8764-24A9356C14F7}" type="pres">
      <dgm:prSet presAssocID="{049AD3CA-4BC9-4FEB-AF5A-F2E4CE9A00C7}" presName="sibTrans" presStyleCnt="0"/>
      <dgm:spPr/>
    </dgm:pt>
    <dgm:pt modelId="{F96EF5D6-5D12-4432-928C-AE12910F16FC}" type="pres">
      <dgm:prSet presAssocID="{F2C600E1-1D2B-42F9-86C0-085658D058F2}" presName="node" presStyleLbl="node1" presStyleIdx="6" presStyleCnt="8">
        <dgm:presLayoutVars>
          <dgm:bulletEnabled val="1"/>
        </dgm:presLayoutVars>
      </dgm:prSet>
      <dgm:spPr/>
    </dgm:pt>
    <dgm:pt modelId="{9866A762-ACA3-471D-AD72-3E0C4A8E0291}" type="pres">
      <dgm:prSet presAssocID="{CA683918-6B87-49CA-B6EA-A939D9CA25EC}" presName="sibTrans" presStyleCnt="0"/>
      <dgm:spPr/>
    </dgm:pt>
    <dgm:pt modelId="{2C536D27-6A22-478B-AC43-1CA6B83F7484}" type="pres">
      <dgm:prSet presAssocID="{DB372CCC-3ADD-4669-BDCE-DDB94D15E68E}" presName="node" presStyleLbl="node1" presStyleIdx="7" presStyleCnt="8">
        <dgm:presLayoutVars>
          <dgm:bulletEnabled val="1"/>
        </dgm:presLayoutVars>
      </dgm:prSet>
      <dgm:spPr/>
    </dgm:pt>
  </dgm:ptLst>
  <dgm:cxnLst>
    <dgm:cxn modelId="{3D85AD04-2E80-4F3F-9D58-A4D5B2F8E500}" type="presOf" srcId="{04773F27-34CA-476F-8C3F-39B4D8D3FA17}" destId="{340BE4E0-8C67-4067-91F1-24DB257BF530}" srcOrd="0" destOrd="0" presId="urn:microsoft.com/office/officeart/2005/8/layout/default"/>
    <dgm:cxn modelId="{8796FE1B-2394-4FD3-881A-2D48960E5300}" type="presOf" srcId="{F3A5622E-9423-4914-BDF0-BF18E231530D}" destId="{B5BB10FD-6BED-4151-B7D1-B139846185DD}" srcOrd="0" destOrd="0" presId="urn:microsoft.com/office/officeart/2005/8/layout/default"/>
    <dgm:cxn modelId="{06A65F1D-B9BF-4E0C-B098-4F2644C2A474}" type="presOf" srcId="{48516CC8-1D89-4D74-88B0-B46FF5D7DB6D}" destId="{ED8B09C6-B53D-46A5-9D35-141A0D77D74F}" srcOrd="0" destOrd="0" presId="urn:microsoft.com/office/officeart/2005/8/layout/default"/>
    <dgm:cxn modelId="{09720623-AE02-461F-8F0E-414DBBE9522B}" srcId="{74F1B398-C375-474C-8A40-19EA36A99EEF}" destId="{48516CC8-1D89-4D74-88B0-B46FF5D7DB6D}" srcOrd="3" destOrd="0" parTransId="{53C1ED50-AFB2-4432-A6E8-CDC237C5E923}" sibTransId="{CE7330B5-7C8A-4BA8-95E2-5E6D386460D5}"/>
    <dgm:cxn modelId="{CB2DD82B-9207-4BF3-9F3B-9B5E297885DD}" srcId="{74F1B398-C375-474C-8A40-19EA36A99EEF}" destId="{F3A5622E-9423-4914-BDF0-BF18E231530D}" srcOrd="4" destOrd="0" parTransId="{5E175BF8-F998-4401-BD55-91AC9DF10317}" sibTransId="{7AC6FC07-5FE7-4E7D-93F2-E35809388BDD}"/>
    <dgm:cxn modelId="{664FA62E-CA1D-4D38-87BD-0883C4BF3607}" srcId="{74F1B398-C375-474C-8A40-19EA36A99EEF}" destId="{DB372CCC-3ADD-4669-BDCE-DDB94D15E68E}" srcOrd="7" destOrd="0" parTransId="{40ECDBEC-4941-41E1-9F9A-22F87D53DAD0}" sibTransId="{1A3A45DC-423F-4339-BC58-7F33E99F382B}"/>
    <dgm:cxn modelId="{D2AE9C37-1A7F-4643-809B-76159492098E}" type="presOf" srcId="{DA3CC47A-3905-4855-BC18-B5EC911DC197}" destId="{3FF5F3AF-5101-4123-8FD3-DDADDC416593}" srcOrd="0" destOrd="0" presId="urn:microsoft.com/office/officeart/2005/8/layout/default"/>
    <dgm:cxn modelId="{139B6F63-D0BA-47D8-B56F-DA71A66EEDE3}" type="presOf" srcId="{F2C600E1-1D2B-42F9-86C0-085658D058F2}" destId="{F96EF5D6-5D12-4432-928C-AE12910F16FC}" srcOrd="0" destOrd="0" presId="urn:microsoft.com/office/officeart/2005/8/layout/default"/>
    <dgm:cxn modelId="{073D6864-9AAE-422B-9820-DBC5B7F91F83}" srcId="{74F1B398-C375-474C-8A40-19EA36A99EEF}" destId="{FD5D5B88-C5A2-4FF6-A9D6-5AFC82546864}" srcOrd="1" destOrd="0" parTransId="{E37600A2-2DF0-4C7F-A12E-05C028888AD4}" sibTransId="{62D18FE9-B9C7-4CF3-ADAC-85C4D19198ED}"/>
    <dgm:cxn modelId="{270AE953-34D9-4576-921C-C6187D79E946}" type="presOf" srcId="{FD5D5B88-C5A2-4FF6-A9D6-5AFC82546864}" destId="{6C02D055-7BF4-45D4-BA2E-80DD22AED55A}" srcOrd="0" destOrd="0" presId="urn:microsoft.com/office/officeart/2005/8/layout/default"/>
    <dgm:cxn modelId="{F60EF286-3879-4128-B6DB-ACD7D860A2BF}" srcId="{74F1B398-C375-474C-8A40-19EA36A99EEF}" destId="{04773F27-34CA-476F-8C3F-39B4D8D3FA17}" srcOrd="0" destOrd="0" parTransId="{DCE09E69-638D-4BD8-977D-BB4A62FF6F0F}" sibTransId="{1898A76C-8C28-48E6-832D-DF09DF5625D1}"/>
    <dgm:cxn modelId="{9853C3A0-2BB2-49E4-A01C-9F59234E1C8D}" srcId="{74F1B398-C375-474C-8A40-19EA36A99EEF}" destId="{DA3CC47A-3905-4855-BC18-B5EC911DC197}" srcOrd="2" destOrd="0" parTransId="{032215FD-9F2A-431B-9FA4-5EBB8A99FC8F}" sibTransId="{2944F676-363D-4D32-85C8-5445C6430729}"/>
    <dgm:cxn modelId="{147E56B8-CAE7-4DEC-8B6E-4F9E927D688D}" type="presOf" srcId="{74F1B398-C375-474C-8A40-19EA36A99EEF}" destId="{E58E7458-5812-487E-84F2-C37BFD1CEF99}" srcOrd="0" destOrd="0" presId="urn:microsoft.com/office/officeart/2005/8/layout/default"/>
    <dgm:cxn modelId="{07D920BA-7DA0-495E-88ED-C64F3CC93B10}" srcId="{74F1B398-C375-474C-8A40-19EA36A99EEF}" destId="{803BE578-DF4E-48BB-83F1-A8AE8BEB712F}" srcOrd="5" destOrd="0" parTransId="{6C4B8D42-E93A-420F-81A9-39CC66892DC9}" sibTransId="{049AD3CA-4BC9-4FEB-AF5A-F2E4CE9A00C7}"/>
    <dgm:cxn modelId="{EBBD89C9-FDE0-4CA2-A01E-92290E2E1615}" type="presOf" srcId="{DB372CCC-3ADD-4669-BDCE-DDB94D15E68E}" destId="{2C536D27-6A22-478B-AC43-1CA6B83F7484}" srcOrd="0" destOrd="0" presId="urn:microsoft.com/office/officeart/2005/8/layout/default"/>
    <dgm:cxn modelId="{E87450DA-2A27-4F6D-852E-FDE9321F9B36}" srcId="{74F1B398-C375-474C-8A40-19EA36A99EEF}" destId="{F2C600E1-1D2B-42F9-86C0-085658D058F2}" srcOrd="6" destOrd="0" parTransId="{C6944B36-BBC3-405F-BF58-6E502B37B179}" sibTransId="{CA683918-6B87-49CA-B6EA-A939D9CA25EC}"/>
    <dgm:cxn modelId="{5E500EDD-3E3A-4066-8762-B8BBFF65CC57}" type="presOf" srcId="{803BE578-DF4E-48BB-83F1-A8AE8BEB712F}" destId="{BA20ACC0-0167-44EF-A099-B5D174BEBE84}" srcOrd="0" destOrd="0" presId="urn:microsoft.com/office/officeart/2005/8/layout/default"/>
    <dgm:cxn modelId="{8884CA98-33B2-4BB4-B781-AFD477D8A77D}" type="presParOf" srcId="{E58E7458-5812-487E-84F2-C37BFD1CEF99}" destId="{340BE4E0-8C67-4067-91F1-24DB257BF530}" srcOrd="0" destOrd="0" presId="urn:microsoft.com/office/officeart/2005/8/layout/default"/>
    <dgm:cxn modelId="{A42128BC-F824-4AF8-B171-AC4AB50807CE}" type="presParOf" srcId="{E58E7458-5812-487E-84F2-C37BFD1CEF99}" destId="{C59E903F-B770-407F-8345-92018C47001B}" srcOrd="1" destOrd="0" presId="urn:microsoft.com/office/officeart/2005/8/layout/default"/>
    <dgm:cxn modelId="{198C3DB2-3518-46FD-8DAA-E7D0033CB727}" type="presParOf" srcId="{E58E7458-5812-487E-84F2-C37BFD1CEF99}" destId="{6C02D055-7BF4-45D4-BA2E-80DD22AED55A}" srcOrd="2" destOrd="0" presId="urn:microsoft.com/office/officeart/2005/8/layout/default"/>
    <dgm:cxn modelId="{39ED5096-DB70-427D-8B88-49AEC27907F9}" type="presParOf" srcId="{E58E7458-5812-487E-84F2-C37BFD1CEF99}" destId="{584CA966-61A5-4534-BD2E-21D0C2ECEE83}" srcOrd="3" destOrd="0" presId="urn:microsoft.com/office/officeart/2005/8/layout/default"/>
    <dgm:cxn modelId="{A7D383CE-64AE-4DA2-A0A7-4D281BE20654}" type="presParOf" srcId="{E58E7458-5812-487E-84F2-C37BFD1CEF99}" destId="{3FF5F3AF-5101-4123-8FD3-DDADDC416593}" srcOrd="4" destOrd="0" presId="urn:microsoft.com/office/officeart/2005/8/layout/default"/>
    <dgm:cxn modelId="{A177F651-60DC-44F3-A25C-68527FAB5505}" type="presParOf" srcId="{E58E7458-5812-487E-84F2-C37BFD1CEF99}" destId="{478AEC7E-D48E-4FE2-A1F1-F5A5CBFF063C}" srcOrd="5" destOrd="0" presId="urn:microsoft.com/office/officeart/2005/8/layout/default"/>
    <dgm:cxn modelId="{0F191089-48DB-42C3-8F69-CDEFD8EBE7DB}" type="presParOf" srcId="{E58E7458-5812-487E-84F2-C37BFD1CEF99}" destId="{ED8B09C6-B53D-46A5-9D35-141A0D77D74F}" srcOrd="6" destOrd="0" presId="urn:microsoft.com/office/officeart/2005/8/layout/default"/>
    <dgm:cxn modelId="{B47A230E-3F66-4081-8431-BB4BE879CAA8}" type="presParOf" srcId="{E58E7458-5812-487E-84F2-C37BFD1CEF99}" destId="{72EE6582-D2A3-49A6-B4B1-DAA3201095BC}" srcOrd="7" destOrd="0" presId="urn:microsoft.com/office/officeart/2005/8/layout/default"/>
    <dgm:cxn modelId="{DACFFADF-807D-4EEC-B822-54F7FC93BEB0}" type="presParOf" srcId="{E58E7458-5812-487E-84F2-C37BFD1CEF99}" destId="{B5BB10FD-6BED-4151-B7D1-B139846185DD}" srcOrd="8" destOrd="0" presId="urn:microsoft.com/office/officeart/2005/8/layout/default"/>
    <dgm:cxn modelId="{B9ED966D-5401-4153-8975-21D8B3019469}" type="presParOf" srcId="{E58E7458-5812-487E-84F2-C37BFD1CEF99}" destId="{94AC7541-33A9-4F96-B6E9-C8B86A43ADDC}" srcOrd="9" destOrd="0" presId="urn:microsoft.com/office/officeart/2005/8/layout/default"/>
    <dgm:cxn modelId="{B6D5358F-6BD1-4B5F-99C3-800F4FB320AF}" type="presParOf" srcId="{E58E7458-5812-487E-84F2-C37BFD1CEF99}" destId="{BA20ACC0-0167-44EF-A099-B5D174BEBE84}" srcOrd="10" destOrd="0" presId="urn:microsoft.com/office/officeart/2005/8/layout/default"/>
    <dgm:cxn modelId="{E8BAFCF0-65D5-48A3-9596-A3F8673750D2}" type="presParOf" srcId="{E58E7458-5812-487E-84F2-C37BFD1CEF99}" destId="{655C5299-9B22-48B6-8764-24A9356C14F7}" srcOrd="11" destOrd="0" presId="urn:microsoft.com/office/officeart/2005/8/layout/default"/>
    <dgm:cxn modelId="{40B0FC70-0E25-4D9B-B213-5B60A04FF21F}" type="presParOf" srcId="{E58E7458-5812-487E-84F2-C37BFD1CEF99}" destId="{F96EF5D6-5D12-4432-928C-AE12910F16FC}" srcOrd="12" destOrd="0" presId="urn:microsoft.com/office/officeart/2005/8/layout/default"/>
    <dgm:cxn modelId="{430A778B-12E5-47DD-9D42-F2ADE2B1E8A0}" type="presParOf" srcId="{E58E7458-5812-487E-84F2-C37BFD1CEF99}" destId="{9866A762-ACA3-471D-AD72-3E0C4A8E0291}" srcOrd="13" destOrd="0" presId="urn:microsoft.com/office/officeart/2005/8/layout/default"/>
    <dgm:cxn modelId="{4D0A4D35-5624-48E2-959D-4F44FA7C7208}" type="presParOf" srcId="{E58E7458-5812-487E-84F2-C37BFD1CEF99}" destId="{2C536D27-6A22-478B-AC43-1CA6B83F748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3BE49-FD08-463D-9008-44B3FD05086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E709EB3-745B-40E6-95D4-981F76867F65}">
      <dgm:prSet/>
      <dgm:spPr/>
      <dgm:t>
        <a:bodyPr/>
        <a:lstStyle/>
        <a:p>
          <a:r>
            <a:rPr lang="en-US"/>
            <a:t>Matrix – Call Ann Phillips at 1-800-843-0931 to schedule the test in Baton Rouge or Alexandria</a:t>
          </a:r>
        </a:p>
      </dgm:t>
    </dgm:pt>
    <dgm:pt modelId="{18F98AEA-5AF8-44FE-9241-55251AE6A1AB}" type="parTrans" cxnId="{B5BB3EF1-8DD6-4411-B842-5631683C2D3C}">
      <dgm:prSet/>
      <dgm:spPr/>
      <dgm:t>
        <a:bodyPr/>
        <a:lstStyle/>
        <a:p>
          <a:endParaRPr lang="en-US"/>
        </a:p>
      </dgm:t>
    </dgm:pt>
    <dgm:pt modelId="{39E14448-27F7-45C3-8A82-1493889BB543}" type="sibTrans" cxnId="{B5BB3EF1-8DD6-4411-B842-5631683C2D3C}">
      <dgm:prSet/>
      <dgm:spPr/>
      <dgm:t>
        <a:bodyPr/>
        <a:lstStyle/>
        <a:p>
          <a:endParaRPr lang="en-US"/>
        </a:p>
      </dgm:t>
    </dgm:pt>
    <dgm:pt modelId="{F4E124A5-99F9-4CBD-9302-68A81227BF81}">
      <dgm:prSet/>
      <dgm:spPr/>
      <dgm:t>
        <a:bodyPr/>
        <a:lstStyle/>
        <a:p>
          <a:r>
            <a:rPr lang="en-US" dirty="0"/>
            <a:t>Spartan – Call 1-800-928-4540 to schedule the on-line test</a:t>
          </a:r>
        </a:p>
      </dgm:t>
    </dgm:pt>
    <dgm:pt modelId="{B8EDC3AD-B5DD-4A77-A9EA-B1B63D08150C}" type="parTrans" cxnId="{00CC7555-7AB6-4B52-B9A9-08E43C587D5B}">
      <dgm:prSet/>
      <dgm:spPr/>
      <dgm:t>
        <a:bodyPr/>
        <a:lstStyle/>
        <a:p>
          <a:endParaRPr lang="en-US"/>
        </a:p>
      </dgm:t>
    </dgm:pt>
    <dgm:pt modelId="{1AC5AB6C-BC1C-4F3C-9021-37C09C41E81E}" type="sibTrans" cxnId="{00CC7555-7AB6-4B52-B9A9-08E43C587D5B}">
      <dgm:prSet/>
      <dgm:spPr/>
      <dgm:t>
        <a:bodyPr/>
        <a:lstStyle/>
        <a:p>
          <a:endParaRPr lang="en-US"/>
        </a:p>
      </dgm:t>
    </dgm:pt>
    <dgm:pt modelId="{D61F35D6-9E89-43D1-8212-AF9B76AE9FBA}" type="pres">
      <dgm:prSet presAssocID="{D4F3BE49-FD08-463D-9008-44B3FD050862}" presName="root" presStyleCnt="0">
        <dgm:presLayoutVars>
          <dgm:dir/>
          <dgm:resizeHandles val="exact"/>
        </dgm:presLayoutVars>
      </dgm:prSet>
      <dgm:spPr/>
    </dgm:pt>
    <dgm:pt modelId="{46B43999-9308-4B9E-8A25-0EBB743C5353}" type="pres">
      <dgm:prSet presAssocID="{D4F3BE49-FD08-463D-9008-44B3FD050862}" presName="container" presStyleCnt="0">
        <dgm:presLayoutVars>
          <dgm:dir/>
          <dgm:resizeHandles val="exact"/>
        </dgm:presLayoutVars>
      </dgm:prSet>
      <dgm:spPr/>
    </dgm:pt>
    <dgm:pt modelId="{A8C705DC-66DF-4023-BA2F-0C33265F23CA}" type="pres">
      <dgm:prSet presAssocID="{0E709EB3-745B-40E6-95D4-981F76867F65}" presName="compNode" presStyleCnt="0"/>
      <dgm:spPr/>
    </dgm:pt>
    <dgm:pt modelId="{76D3CCBA-B82C-499B-A1B6-1A228B73D8FF}" type="pres">
      <dgm:prSet presAssocID="{0E709EB3-745B-40E6-95D4-981F76867F65}" presName="iconBgRect" presStyleLbl="bgShp" presStyleIdx="0" presStyleCnt="2"/>
      <dgm:spPr/>
    </dgm:pt>
    <dgm:pt modelId="{BAD2565A-BC90-4A49-B8A8-7543DB7AE8C1}" type="pres">
      <dgm:prSet presAssocID="{0E709EB3-745B-40E6-95D4-981F76867F6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5CDE5879-E9FF-4070-A6B0-DE19549EB6AA}" type="pres">
      <dgm:prSet presAssocID="{0E709EB3-745B-40E6-95D4-981F76867F65}" presName="spaceRect" presStyleCnt="0"/>
      <dgm:spPr/>
    </dgm:pt>
    <dgm:pt modelId="{B05C5999-1159-4DE7-AE81-E206EB29F44E}" type="pres">
      <dgm:prSet presAssocID="{0E709EB3-745B-40E6-95D4-981F76867F65}" presName="textRect" presStyleLbl="revTx" presStyleIdx="0" presStyleCnt="2">
        <dgm:presLayoutVars>
          <dgm:chMax val="1"/>
          <dgm:chPref val="1"/>
        </dgm:presLayoutVars>
      </dgm:prSet>
      <dgm:spPr/>
    </dgm:pt>
    <dgm:pt modelId="{E3CD833B-D4AB-465F-AB71-46DA90CD68DB}" type="pres">
      <dgm:prSet presAssocID="{39E14448-27F7-45C3-8A82-1493889BB543}" presName="sibTrans" presStyleLbl="sibTrans2D1" presStyleIdx="0" presStyleCnt="0"/>
      <dgm:spPr/>
    </dgm:pt>
    <dgm:pt modelId="{F236E094-ECB9-4025-BE07-16E7CDE570FE}" type="pres">
      <dgm:prSet presAssocID="{F4E124A5-99F9-4CBD-9302-68A81227BF81}" presName="compNode" presStyleCnt="0"/>
      <dgm:spPr/>
    </dgm:pt>
    <dgm:pt modelId="{68176544-4CB7-41BD-9E85-4B5DFD04BEB0}" type="pres">
      <dgm:prSet presAssocID="{F4E124A5-99F9-4CBD-9302-68A81227BF81}" presName="iconBgRect" presStyleLbl="bgShp" presStyleIdx="1" presStyleCnt="2"/>
      <dgm:spPr/>
    </dgm:pt>
    <dgm:pt modelId="{6B24EA47-A89A-425D-91BA-79C887F1C5C1}" type="pres">
      <dgm:prSet presAssocID="{F4E124A5-99F9-4CBD-9302-68A81227BF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77F34112-2479-4AA6-B9A6-0D9950748FF1}" type="pres">
      <dgm:prSet presAssocID="{F4E124A5-99F9-4CBD-9302-68A81227BF81}" presName="spaceRect" presStyleCnt="0"/>
      <dgm:spPr/>
    </dgm:pt>
    <dgm:pt modelId="{BADD033B-29F6-4372-831E-C789276F3376}" type="pres">
      <dgm:prSet presAssocID="{F4E124A5-99F9-4CBD-9302-68A81227BF8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CC7555-7AB6-4B52-B9A9-08E43C587D5B}" srcId="{D4F3BE49-FD08-463D-9008-44B3FD050862}" destId="{F4E124A5-99F9-4CBD-9302-68A81227BF81}" srcOrd="1" destOrd="0" parTransId="{B8EDC3AD-B5DD-4A77-A9EA-B1B63D08150C}" sibTransId="{1AC5AB6C-BC1C-4F3C-9021-37C09C41E81E}"/>
    <dgm:cxn modelId="{C29ACF57-6D1C-483A-9085-A5CDD9588DA7}" type="presOf" srcId="{F4E124A5-99F9-4CBD-9302-68A81227BF81}" destId="{BADD033B-29F6-4372-831E-C789276F3376}" srcOrd="0" destOrd="0" presId="urn:microsoft.com/office/officeart/2018/2/layout/IconCircleList"/>
    <dgm:cxn modelId="{95CDE491-A406-44FA-AAA8-9155767FB462}" type="presOf" srcId="{D4F3BE49-FD08-463D-9008-44B3FD050862}" destId="{D61F35D6-9E89-43D1-8212-AF9B76AE9FBA}" srcOrd="0" destOrd="0" presId="urn:microsoft.com/office/officeart/2018/2/layout/IconCircleList"/>
    <dgm:cxn modelId="{81B4A2A1-36F9-44C8-A7DC-AE442B0222DE}" type="presOf" srcId="{0E709EB3-745B-40E6-95D4-981F76867F65}" destId="{B05C5999-1159-4DE7-AE81-E206EB29F44E}" srcOrd="0" destOrd="0" presId="urn:microsoft.com/office/officeart/2018/2/layout/IconCircleList"/>
    <dgm:cxn modelId="{C033D6ED-B118-4082-BB07-D5732ED34F3F}" type="presOf" srcId="{39E14448-27F7-45C3-8A82-1493889BB543}" destId="{E3CD833B-D4AB-465F-AB71-46DA90CD68DB}" srcOrd="0" destOrd="0" presId="urn:microsoft.com/office/officeart/2018/2/layout/IconCircleList"/>
    <dgm:cxn modelId="{B5BB3EF1-8DD6-4411-B842-5631683C2D3C}" srcId="{D4F3BE49-FD08-463D-9008-44B3FD050862}" destId="{0E709EB3-745B-40E6-95D4-981F76867F65}" srcOrd="0" destOrd="0" parTransId="{18F98AEA-5AF8-44FE-9241-55251AE6A1AB}" sibTransId="{39E14448-27F7-45C3-8A82-1493889BB543}"/>
    <dgm:cxn modelId="{C52D7066-FD39-4BB2-B63A-BC4087CA660B}" type="presParOf" srcId="{D61F35D6-9E89-43D1-8212-AF9B76AE9FBA}" destId="{46B43999-9308-4B9E-8A25-0EBB743C5353}" srcOrd="0" destOrd="0" presId="urn:microsoft.com/office/officeart/2018/2/layout/IconCircleList"/>
    <dgm:cxn modelId="{C8A51C0B-973A-43B7-90D6-F9FC4AB8FB6D}" type="presParOf" srcId="{46B43999-9308-4B9E-8A25-0EBB743C5353}" destId="{A8C705DC-66DF-4023-BA2F-0C33265F23CA}" srcOrd="0" destOrd="0" presId="urn:microsoft.com/office/officeart/2018/2/layout/IconCircleList"/>
    <dgm:cxn modelId="{1309C379-7624-4084-879D-FA1EDDEBE7F1}" type="presParOf" srcId="{A8C705DC-66DF-4023-BA2F-0C33265F23CA}" destId="{76D3CCBA-B82C-499B-A1B6-1A228B73D8FF}" srcOrd="0" destOrd="0" presId="urn:microsoft.com/office/officeart/2018/2/layout/IconCircleList"/>
    <dgm:cxn modelId="{9391C01F-F34C-455E-9444-8B997B77A8DB}" type="presParOf" srcId="{A8C705DC-66DF-4023-BA2F-0C33265F23CA}" destId="{BAD2565A-BC90-4A49-B8A8-7543DB7AE8C1}" srcOrd="1" destOrd="0" presId="urn:microsoft.com/office/officeart/2018/2/layout/IconCircleList"/>
    <dgm:cxn modelId="{694410D0-1D3B-4A6D-B4F4-DE995FE09D5F}" type="presParOf" srcId="{A8C705DC-66DF-4023-BA2F-0C33265F23CA}" destId="{5CDE5879-E9FF-4070-A6B0-DE19549EB6AA}" srcOrd="2" destOrd="0" presId="urn:microsoft.com/office/officeart/2018/2/layout/IconCircleList"/>
    <dgm:cxn modelId="{0D530501-6DCC-4A95-9272-331933222333}" type="presParOf" srcId="{A8C705DC-66DF-4023-BA2F-0C33265F23CA}" destId="{B05C5999-1159-4DE7-AE81-E206EB29F44E}" srcOrd="3" destOrd="0" presId="urn:microsoft.com/office/officeart/2018/2/layout/IconCircleList"/>
    <dgm:cxn modelId="{71D61EEB-7635-4C4E-8738-BA2992B141DB}" type="presParOf" srcId="{46B43999-9308-4B9E-8A25-0EBB743C5353}" destId="{E3CD833B-D4AB-465F-AB71-46DA90CD68DB}" srcOrd="1" destOrd="0" presId="urn:microsoft.com/office/officeart/2018/2/layout/IconCircleList"/>
    <dgm:cxn modelId="{341C4BF0-53B1-498D-A8F9-170E86D5835A}" type="presParOf" srcId="{46B43999-9308-4B9E-8A25-0EBB743C5353}" destId="{F236E094-ECB9-4025-BE07-16E7CDE570FE}" srcOrd="2" destOrd="0" presId="urn:microsoft.com/office/officeart/2018/2/layout/IconCircleList"/>
    <dgm:cxn modelId="{AE289BDC-CE94-4486-B0EB-BF14403FAE76}" type="presParOf" srcId="{F236E094-ECB9-4025-BE07-16E7CDE570FE}" destId="{68176544-4CB7-41BD-9E85-4B5DFD04BEB0}" srcOrd="0" destOrd="0" presId="urn:microsoft.com/office/officeart/2018/2/layout/IconCircleList"/>
    <dgm:cxn modelId="{2D4C3EFD-9827-466E-86E2-BCF184FC0AFD}" type="presParOf" srcId="{F236E094-ECB9-4025-BE07-16E7CDE570FE}" destId="{6B24EA47-A89A-425D-91BA-79C887F1C5C1}" srcOrd="1" destOrd="0" presId="urn:microsoft.com/office/officeart/2018/2/layout/IconCircleList"/>
    <dgm:cxn modelId="{18FC520A-DB42-499C-BD6C-958774407086}" type="presParOf" srcId="{F236E094-ECB9-4025-BE07-16E7CDE570FE}" destId="{77F34112-2479-4AA6-B9A6-0D9950748FF1}" srcOrd="2" destOrd="0" presId="urn:microsoft.com/office/officeart/2018/2/layout/IconCircleList"/>
    <dgm:cxn modelId="{375A2019-B71C-4857-B92C-EF88054EC6D4}" type="presParOf" srcId="{F236E094-ECB9-4025-BE07-16E7CDE570FE}" destId="{BADD033B-29F6-4372-831E-C789276F337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9BA28-9A47-497B-86A1-50D8CDAB034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60B325-DBCB-4E5C-9A52-6A534BD9D422}">
      <dgm:prSet/>
      <dgm:spPr/>
      <dgm:t>
        <a:bodyPr/>
        <a:lstStyle/>
        <a:p>
          <a:r>
            <a:rPr lang="en-US" dirty="0"/>
            <a:t>Have a plan in place! </a:t>
          </a:r>
        </a:p>
        <a:p>
          <a:r>
            <a:rPr lang="en-US" dirty="0"/>
            <a:t>Chief Mike Knaps – Former Baker Chief of Police</a:t>
          </a:r>
        </a:p>
      </dgm:t>
    </dgm:pt>
    <dgm:pt modelId="{11BDD7CA-F4F4-45AD-BFBC-D60D0D29C963}" type="parTrans" cxnId="{2ADDBD02-D983-427E-B62D-E1552A42A3A9}">
      <dgm:prSet/>
      <dgm:spPr/>
      <dgm:t>
        <a:bodyPr/>
        <a:lstStyle/>
        <a:p>
          <a:endParaRPr lang="en-US"/>
        </a:p>
      </dgm:t>
    </dgm:pt>
    <dgm:pt modelId="{BD163840-E2E0-422E-B689-EEB60D5A6917}" type="sibTrans" cxnId="{2ADDBD02-D983-427E-B62D-E1552A42A3A9}">
      <dgm:prSet/>
      <dgm:spPr/>
      <dgm:t>
        <a:bodyPr/>
        <a:lstStyle/>
        <a:p>
          <a:endParaRPr lang="en-US"/>
        </a:p>
      </dgm:t>
    </dgm:pt>
    <dgm:pt modelId="{7009FB92-C992-44F8-9CE2-D4D4691019C3}">
      <dgm:prSet/>
      <dgm:spPr/>
      <dgm:t>
        <a:bodyPr/>
        <a:lstStyle/>
        <a:p>
          <a:r>
            <a:rPr lang="en-US" dirty="0"/>
            <a:t>We’re here to help!</a:t>
          </a:r>
        </a:p>
      </dgm:t>
    </dgm:pt>
    <dgm:pt modelId="{3A391402-4858-4C16-A17A-C8CFF78EA2DF}" type="parTrans" cxnId="{E112C76E-0447-4865-85B9-872B6FAA7610}">
      <dgm:prSet/>
      <dgm:spPr/>
      <dgm:t>
        <a:bodyPr/>
        <a:lstStyle/>
        <a:p>
          <a:endParaRPr lang="en-US"/>
        </a:p>
      </dgm:t>
    </dgm:pt>
    <dgm:pt modelId="{D25B742E-C8B2-4EAD-891D-9C93FB6C151D}" type="sibTrans" cxnId="{E112C76E-0447-4865-85B9-872B6FAA7610}">
      <dgm:prSet/>
      <dgm:spPr/>
      <dgm:t>
        <a:bodyPr/>
        <a:lstStyle/>
        <a:p>
          <a:endParaRPr lang="en-US"/>
        </a:p>
      </dgm:t>
    </dgm:pt>
    <dgm:pt modelId="{E97CCCD9-0DB5-4EEF-A266-EF0ED3EE45E1}" type="pres">
      <dgm:prSet presAssocID="{2CC9BA28-9A47-497B-86A1-50D8CDAB0349}" presName="linear" presStyleCnt="0">
        <dgm:presLayoutVars>
          <dgm:animLvl val="lvl"/>
          <dgm:resizeHandles val="exact"/>
        </dgm:presLayoutVars>
      </dgm:prSet>
      <dgm:spPr/>
    </dgm:pt>
    <dgm:pt modelId="{CF80F893-CAC0-4D27-AFBE-60CEADD6E99A}" type="pres">
      <dgm:prSet presAssocID="{AD60B325-DBCB-4E5C-9A52-6A534BD9D42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31708C-B890-4294-AE7B-56DC354CE00E}" type="pres">
      <dgm:prSet presAssocID="{BD163840-E2E0-422E-B689-EEB60D5A6917}" presName="spacer" presStyleCnt="0"/>
      <dgm:spPr/>
    </dgm:pt>
    <dgm:pt modelId="{7A5C0C52-B536-4A9A-9A69-6B4D93128D23}" type="pres">
      <dgm:prSet presAssocID="{7009FB92-C992-44F8-9CE2-D4D4691019C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ADDBD02-D983-427E-B62D-E1552A42A3A9}" srcId="{2CC9BA28-9A47-497B-86A1-50D8CDAB0349}" destId="{AD60B325-DBCB-4E5C-9A52-6A534BD9D422}" srcOrd="0" destOrd="0" parTransId="{11BDD7CA-F4F4-45AD-BFBC-D60D0D29C963}" sibTransId="{BD163840-E2E0-422E-B689-EEB60D5A6917}"/>
    <dgm:cxn modelId="{A7DA6625-AAF2-43AC-AD38-8E70390A77DC}" type="presOf" srcId="{AD60B325-DBCB-4E5C-9A52-6A534BD9D422}" destId="{CF80F893-CAC0-4D27-AFBE-60CEADD6E99A}" srcOrd="0" destOrd="0" presId="urn:microsoft.com/office/officeart/2005/8/layout/vList2"/>
    <dgm:cxn modelId="{B6FE1626-F035-40A9-8F3E-9EBF5422344D}" type="presOf" srcId="{7009FB92-C992-44F8-9CE2-D4D4691019C3}" destId="{7A5C0C52-B536-4A9A-9A69-6B4D93128D23}" srcOrd="0" destOrd="0" presId="urn:microsoft.com/office/officeart/2005/8/layout/vList2"/>
    <dgm:cxn modelId="{E112C76E-0447-4865-85B9-872B6FAA7610}" srcId="{2CC9BA28-9A47-497B-86A1-50D8CDAB0349}" destId="{7009FB92-C992-44F8-9CE2-D4D4691019C3}" srcOrd="1" destOrd="0" parTransId="{3A391402-4858-4C16-A17A-C8CFF78EA2DF}" sibTransId="{D25B742E-C8B2-4EAD-891D-9C93FB6C151D}"/>
    <dgm:cxn modelId="{E98B7A76-89C7-40E6-82CF-3E577987C795}" type="presOf" srcId="{2CC9BA28-9A47-497B-86A1-50D8CDAB0349}" destId="{E97CCCD9-0DB5-4EEF-A266-EF0ED3EE45E1}" srcOrd="0" destOrd="0" presId="urn:microsoft.com/office/officeart/2005/8/layout/vList2"/>
    <dgm:cxn modelId="{54C61261-BC03-4D20-8717-715FBCE673C6}" type="presParOf" srcId="{E97CCCD9-0DB5-4EEF-A266-EF0ED3EE45E1}" destId="{CF80F893-CAC0-4D27-AFBE-60CEADD6E99A}" srcOrd="0" destOrd="0" presId="urn:microsoft.com/office/officeart/2005/8/layout/vList2"/>
    <dgm:cxn modelId="{47964D62-57AD-4B24-86B7-276A770E9CD4}" type="presParOf" srcId="{E97CCCD9-0DB5-4EEF-A266-EF0ED3EE45E1}" destId="{7631708C-B890-4294-AE7B-56DC354CE00E}" srcOrd="1" destOrd="0" presId="urn:microsoft.com/office/officeart/2005/8/layout/vList2"/>
    <dgm:cxn modelId="{D6954302-63CC-4D28-A419-6827149CB91C}" type="presParOf" srcId="{E97CCCD9-0DB5-4EEF-A266-EF0ED3EE45E1}" destId="{7A5C0C52-B536-4A9A-9A69-6B4D93128D2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C3E1C-1B73-4186-B212-84221D57CEB6}">
      <dsp:nvSpPr>
        <dsp:cNvPr id="0" name=""/>
        <dsp:cNvSpPr/>
      </dsp:nvSpPr>
      <dsp:spPr>
        <a:xfrm>
          <a:off x="0" y="3730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Law Enforcement Related Claims Activity</a:t>
          </a:r>
        </a:p>
      </dsp:txBody>
      <dsp:txXfrm>
        <a:off x="83502" y="120811"/>
        <a:ext cx="6499829" cy="1543536"/>
      </dsp:txXfrm>
    </dsp:sp>
    <dsp:sp modelId="{32E278A0-2E8E-47A2-A338-918AC4A870CC}">
      <dsp:nvSpPr>
        <dsp:cNvPr id="0" name=""/>
        <dsp:cNvSpPr/>
      </dsp:nvSpPr>
      <dsp:spPr>
        <a:xfrm>
          <a:off x="0" y="187168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Pre-employment psychological profiles</a:t>
          </a:r>
        </a:p>
      </dsp:txBody>
      <dsp:txXfrm>
        <a:off x="83502" y="1955191"/>
        <a:ext cx="6499829" cy="1543536"/>
      </dsp:txXfrm>
    </dsp:sp>
    <dsp:sp modelId="{F1BD5472-26A3-4090-892B-71FAC8E975C5}">
      <dsp:nvSpPr>
        <dsp:cNvPr id="0" name=""/>
        <dsp:cNvSpPr/>
      </dsp:nvSpPr>
      <dsp:spPr>
        <a:xfrm>
          <a:off x="0" y="370606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Policies and Procedures – staying ahead of the curve</a:t>
          </a:r>
        </a:p>
      </dsp:txBody>
      <dsp:txXfrm>
        <a:off x="83502" y="3789571"/>
        <a:ext cx="6499829" cy="1543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F6384-F9E1-4BA9-ADCC-323F86F11C58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potential for misuse of a police vehicle in high-speed chases</a:t>
          </a:r>
        </a:p>
      </dsp:txBody>
      <dsp:txXfrm>
        <a:off x="961120" y="2079"/>
        <a:ext cx="2094322" cy="1256593"/>
      </dsp:txXfrm>
    </dsp:sp>
    <dsp:sp modelId="{29CF9F18-B025-4A1F-9391-9B30867F890E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potential for excessive use of force</a:t>
          </a:r>
        </a:p>
      </dsp:txBody>
      <dsp:txXfrm>
        <a:off x="3264875" y="2079"/>
        <a:ext cx="2094322" cy="1256593"/>
      </dsp:txXfrm>
    </dsp:sp>
    <dsp:sp modelId="{1A914A7F-7092-46E7-96E1-70B9C79D0F2E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potential for conducting illegal activity while on the job</a:t>
          </a:r>
        </a:p>
      </dsp:txBody>
      <dsp:txXfrm>
        <a:off x="5568630" y="2079"/>
        <a:ext cx="2094322" cy="1256593"/>
      </dsp:txXfrm>
    </dsp:sp>
    <dsp:sp modelId="{6AD7B564-4A42-48C7-A3DB-CF4D4502AF61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potential for exhibiting racially offensive conduct</a:t>
          </a:r>
        </a:p>
      </dsp:txBody>
      <dsp:txXfrm>
        <a:off x="7872385" y="2079"/>
        <a:ext cx="2094322" cy="1256593"/>
      </dsp:txXfrm>
    </dsp:sp>
    <dsp:sp modelId="{A3597710-9130-4FB3-8098-9162722F7CD3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Demonstrates an attitude that “people should be able to get away with whatever they can, as long as they don’t get caught.”</a:t>
          </a:r>
        </a:p>
      </dsp:txBody>
      <dsp:txXfrm>
        <a:off x="961120" y="1468105"/>
        <a:ext cx="2094322" cy="1256593"/>
      </dsp:txXfrm>
    </dsp:sp>
    <dsp:sp modelId="{BF023B66-D929-434F-8396-BEC556DEF5E7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History of allegations of excessive force or misuse of departmental vehicles and/or equipment</a:t>
          </a:r>
        </a:p>
      </dsp:txBody>
      <dsp:txXfrm>
        <a:off x="3264875" y="1468105"/>
        <a:ext cx="2094322" cy="1256593"/>
      </dsp:txXfrm>
    </dsp:sp>
    <dsp:sp modelId="{693F6BF2-11D7-4244-8924-5ED2181DF2CD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Documentation of numerous short tenures at multiple departments</a:t>
          </a:r>
        </a:p>
      </dsp:txBody>
      <dsp:txXfrm>
        <a:off x="5568630" y="1468105"/>
        <a:ext cx="2094322" cy="1256593"/>
      </dsp:txXfrm>
    </dsp:sp>
    <dsp:sp modelId="{B1459236-03A9-45D3-AACC-7B4ECB416836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Recent illegal drug use within one (1) year of profile</a:t>
          </a:r>
        </a:p>
      </dsp:txBody>
      <dsp:txXfrm>
        <a:off x="7872385" y="1468105"/>
        <a:ext cx="2094322" cy="1256593"/>
      </dsp:txXfrm>
    </dsp:sp>
    <dsp:sp modelId="{92304A69-5C34-4F54-B2A2-DC1B231C2A7C}">
      <dsp:nvSpPr>
        <dsp:cNvPr id="0" name=""/>
        <dsp:cNvSpPr/>
      </dsp:nvSpPr>
      <dsp:spPr>
        <a:xfrm>
          <a:off x="3264875" y="2934131"/>
          <a:ext cx="2094322" cy="1256593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Multiple combined psychotropic medications</a:t>
          </a:r>
        </a:p>
      </dsp:txBody>
      <dsp:txXfrm>
        <a:off x="3264875" y="2934131"/>
        <a:ext cx="2094322" cy="1256593"/>
      </dsp:txXfrm>
    </dsp:sp>
    <dsp:sp modelId="{F72C50DD-3F09-4B2F-A926-F58A14517CA7}">
      <dsp:nvSpPr>
        <dsp:cNvPr id="0" name=""/>
        <dsp:cNvSpPr/>
      </dsp:nvSpPr>
      <dsp:spPr>
        <a:xfrm>
          <a:off x="5568630" y="2934131"/>
          <a:ext cx="2094322" cy="125659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Elevated alcohol consumption (especially when combined with psychotropic meds)</a:t>
          </a:r>
        </a:p>
      </dsp:txBody>
      <dsp:txXfrm>
        <a:off x="5568630" y="2934131"/>
        <a:ext cx="2094322" cy="1256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E4E0-8C67-4067-91F1-24DB257BF530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High potential for premature resignation</a:t>
          </a:r>
        </a:p>
      </dsp:txBody>
      <dsp:txXfrm>
        <a:off x="3201" y="445489"/>
        <a:ext cx="2539866" cy="1523919"/>
      </dsp:txXfrm>
    </dsp:sp>
    <dsp:sp modelId="{6C02D055-7BF4-45D4-BA2E-80DD22AED55A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Distrust of law enforcement and authority</a:t>
          </a:r>
        </a:p>
      </dsp:txBody>
      <dsp:txXfrm>
        <a:off x="2797054" y="445489"/>
        <a:ext cx="2539866" cy="1523919"/>
      </dsp:txXfrm>
    </dsp:sp>
    <dsp:sp modelId="{3FF5F3AF-5101-4123-8FD3-DDADDC416593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Suspicion and mistrust of others</a:t>
          </a:r>
        </a:p>
      </dsp:txBody>
      <dsp:txXfrm>
        <a:off x="5590907" y="445489"/>
        <a:ext cx="2539866" cy="1523919"/>
      </dsp:txXfrm>
    </dsp:sp>
    <dsp:sp modelId="{ED8B09C6-B53D-46A5-9D35-141A0D77D74F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Cavalier attitude about standards or work regulations</a:t>
          </a:r>
        </a:p>
      </dsp:txBody>
      <dsp:txXfrm>
        <a:off x="8384760" y="445489"/>
        <a:ext cx="2539866" cy="1523919"/>
      </dsp:txXfrm>
    </dsp:sp>
    <dsp:sp modelId="{B5BB10FD-6BED-4151-B7D1-B139846185DD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High risk for absenteeism and rule infractions</a:t>
          </a:r>
        </a:p>
      </dsp:txBody>
      <dsp:txXfrm>
        <a:off x="3201" y="2223395"/>
        <a:ext cx="2539866" cy="1523919"/>
      </dsp:txXfrm>
    </dsp:sp>
    <dsp:sp modelId="{BA20ACC0-0167-44EF-A099-B5D174BEBE84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Distrust of the justice system in general</a:t>
          </a:r>
        </a:p>
      </dsp:txBody>
      <dsp:txXfrm>
        <a:off x="2797054" y="2223395"/>
        <a:ext cx="2539866" cy="1523919"/>
      </dsp:txXfrm>
    </dsp:sp>
    <dsp:sp modelId="{F96EF5D6-5D12-4432-928C-AE12910F16FC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Potential difficulty in communicating in a tactful manner</a:t>
          </a:r>
        </a:p>
      </dsp:txBody>
      <dsp:txXfrm>
        <a:off x="5590907" y="2223395"/>
        <a:ext cx="2539866" cy="1523919"/>
      </dsp:txXfrm>
    </dsp:sp>
    <dsp:sp modelId="{2C536D27-6A22-478B-AC43-1CA6B83F7484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Potential lack of motivation and feelings of unhappiness</a:t>
          </a:r>
        </a:p>
      </dsp:txBody>
      <dsp:txXfrm>
        <a:off x="8384760" y="2223395"/>
        <a:ext cx="2539866" cy="1523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3CCBA-B82C-499B-A1B6-1A228B73D8FF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2565A-BC90-4A49-B8A8-7543DB7AE8C1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C5999-1159-4DE7-AE81-E206EB29F44E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Matrix – Call Ann Phillips at 1-800-843-0931 to schedule the test in Baton Rouge or Alexandria</a:t>
          </a:r>
        </a:p>
      </dsp:txBody>
      <dsp:txXfrm>
        <a:off x="1948202" y="1410409"/>
        <a:ext cx="3233964" cy="1371985"/>
      </dsp:txXfrm>
    </dsp:sp>
    <dsp:sp modelId="{68176544-4CB7-41BD-9E85-4B5DFD04BEB0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4EA47-A89A-425D-91BA-79C887F1C5C1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D033B-29F6-4372-831E-C789276F3376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Spartan – Call 1-800-928-4540 to schedule the on-line test</a:t>
          </a:r>
        </a:p>
      </dsp:txBody>
      <dsp:txXfrm>
        <a:off x="7411643" y="1410409"/>
        <a:ext cx="3233964" cy="1371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0F893-CAC0-4D27-AFBE-60CEADD6E99A}">
      <dsp:nvSpPr>
        <dsp:cNvPr id="0" name=""/>
        <dsp:cNvSpPr/>
      </dsp:nvSpPr>
      <dsp:spPr>
        <a:xfrm>
          <a:off x="0" y="62059"/>
          <a:ext cx="6666833" cy="26044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Have a plan in place! </a:t>
          </a:r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Chief Mike Knaps – Former Baker Chief of Police</a:t>
          </a:r>
        </a:p>
      </dsp:txBody>
      <dsp:txXfrm>
        <a:off x="127137" y="189196"/>
        <a:ext cx="6412559" cy="2350146"/>
      </dsp:txXfrm>
    </dsp:sp>
    <dsp:sp modelId="{7A5C0C52-B536-4A9A-9A69-6B4D93128D23}">
      <dsp:nvSpPr>
        <dsp:cNvPr id="0" name=""/>
        <dsp:cNvSpPr/>
      </dsp:nvSpPr>
      <dsp:spPr>
        <a:xfrm>
          <a:off x="0" y="2787440"/>
          <a:ext cx="6666833" cy="26044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We’re here to help!</a:t>
          </a:r>
        </a:p>
      </dsp:txBody>
      <dsp:txXfrm>
        <a:off x="127137" y="2914577"/>
        <a:ext cx="6412559" cy="235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D7E9-EB20-4B3B-907E-D6A7619C2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8AE58-B631-4A69-A665-87BB2926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1CD6-9695-45A4-8BD3-9156E74E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7D0CE-C714-43DA-9FBB-EBA6BFB8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11FC8-35A9-4B5D-853F-8B3B85E6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8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BC80-BE76-4CAF-A0D3-B3596D97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B9CF2-947A-4231-B088-770EEA691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7925-7076-48E3-A2D4-835AD1AD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1BD0F-D660-40C2-BA14-6FDFB7BC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1941-ACC9-408A-B600-89D4C8C4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3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D0A9E-493E-4392-A50E-8B529A20E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97CAF-2BB5-4A83-80F3-48522C3D9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87018-520D-4DE7-BA75-4FB04228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E98EF-A533-4B47-BB33-9CF5A077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C4D16-40CF-4463-9B9C-BA814EBB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2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5856-1A48-4557-93DE-710E984A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44D4-D116-4CF2-B33F-FB2D3E38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E949-1EB9-4A8C-A2B2-1008F63B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96B0D-430B-4B52-927C-6278A527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EB37B-4CD3-44C4-91C2-A740D912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4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EBE3-5E34-409B-97ED-E34DD720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E91-E5D0-480B-B61B-3752051CE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76C54-0C1A-4B0C-8B24-A62F3A53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EF798-6B15-4727-B3AC-3F62F05E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AA0F-DAEE-4050-864C-F970B5B9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4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E6BE-40CD-49FB-BC48-594C6080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419E-7C8C-44C8-B770-0BE45B6ED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C95E3-359F-49F5-A9E4-130C5B0A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EAACC-F654-4DCB-B290-61224EB0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E3BC2-ECEF-49E1-8B93-279C8A06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EF413-2C64-4A93-9B84-F1259D67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E4F0-1371-41F8-AA90-A7CFE1D4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7B8BA-3E06-422A-8FA2-A76D4BD6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F2F0F-E2B5-45E4-9B25-9A787C62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DF172-BE8C-4773-8C41-C76A90884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A76BC-3075-4659-8C12-AE98D670D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D3D7A-5EEB-4C14-A59E-9F27F6F2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C5D67-99FA-4C8A-8D11-8717BCCF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34976-85E8-435A-B158-3FCE04E9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2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759F-C370-4121-BCFB-AA3C4F43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62CCF-569E-4050-A8B5-1B760036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A6DF0-238A-4C2A-B553-2400E42A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017B0-BBDF-4AEA-B6CB-378ED83F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9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47759-066E-4E4B-AB02-4071E1D5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238C4-B858-4924-824A-121B3C05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BF2D0-049A-43F2-994F-F3D54FE2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89B1-C2CA-4AA3-B148-8310D06A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250E-3853-4584-8856-6B95CB7D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B824F-D368-4B2D-B921-83A4E8ACB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1B8A-E455-4492-B922-0CFF1DD0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7766F-87D8-4967-8D05-D11B9268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4EBB9-5BE7-4158-8BD5-0018C8CA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3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B91F-DD8B-4117-976C-32AC5352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0D4BA-A455-4789-A6BF-C88A10E5B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0A3C4-9EB6-477D-9CE1-52973B174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C6F8E-562E-47A9-B950-605B6785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7C14E-5545-4634-BCCB-D43C8B40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F11EC-7AC1-433D-9555-20469470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3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C33FF-BB54-4F68-A802-D65032DA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2189C-8601-4272-BF24-4B4AD186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2EAE-7116-4A9F-A455-C7ACC9518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55BA-855F-4800-AF46-3822E1A81B4C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EF07-31AF-4E2E-A3E9-6A38A84AF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48975-1A2D-46D9-9DBE-B59D01BB6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F19A-6501-416D-AE8C-6B25EC424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26E46-6A0A-4497-92AD-E3D44022B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Guidance for Louisiana Police Chiefs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50E97-AF1E-40CE-B4F1-06C9F99A6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Presented by: 	Patrick Cronin, GM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		Chief Mike Knaps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48EAD775-D84A-47B5-A295-0A32E3984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319666"/>
            <a:ext cx="3737164" cy="22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8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B8DEC-8F69-4E8C-8EF0-F8F6E753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Spartan indicators which are common and do not cause a high degree of concern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532529-764A-45AA-8250-F0D941AF9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1404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29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04E33-49AC-4E74-AB77-6C0554DF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Unsuccessful Spartan candidate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0797A-785E-4F33-B30F-C10CE8C5C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2351" y="467208"/>
            <a:ext cx="626590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1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64037-D08E-4341-BBD5-193F22C6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Successful Spartan profile candidate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203EF2-B9E6-49AC-8360-C96580069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637" y="467208"/>
            <a:ext cx="665333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5C7B1-DE11-4833-B0B5-B5E74D49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Matrix Incorporated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2D76-57A2-47B8-AF7C-263E8E6B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Matrix makes determination as to suitability for armed, independent law enforcement work</a:t>
            </a:r>
          </a:p>
          <a:p>
            <a:r>
              <a:rPr lang="en-US" sz="2000" dirty="0"/>
              <a:t>Charge is $125 per profile – RMI bills the department</a:t>
            </a:r>
          </a:p>
          <a:p>
            <a:r>
              <a:rPr lang="en-US" sz="2000" dirty="0"/>
              <a:t>Matrix utilizes statistical information from roughly 30,000 prior evaluations, in conjunction with follow-ups on candidates</a:t>
            </a:r>
          </a:p>
          <a:p>
            <a:r>
              <a:rPr lang="en-US" sz="2000" dirty="0"/>
              <a:t>Matrix measures the following in their determination:</a:t>
            </a:r>
          </a:p>
          <a:p>
            <a:pPr lvl="1"/>
            <a:r>
              <a:rPr lang="en-US" sz="2000" dirty="0"/>
              <a:t>Historical factors</a:t>
            </a:r>
          </a:p>
          <a:p>
            <a:pPr lvl="1"/>
            <a:r>
              <a:rPr lang="en-US" sz="2000" dirty="0"/>
              <a:t>Medical or Cognitive Concerns</a:t>
            </a:r>
          </a:p>
          <a:p>
            <a:pPr lvl="1"/>
            <a:r>
              <a:rPr lang="en-US" sz="2000" dirty="0"/>
              <a:t>Psychometric performance criteria</a:t>
            </a:r>
          </a:p>
          <a:p>
            <a:pPr lvl="1"/>
            <a:r>
              <a:rPr lang="en-US" sz="2000" dirty="0"/>
              <a:t>Training recommendations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504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CF860-BC2A-41F8-A602-E281230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Matrix Incorporated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6B4A-4FCC-401A-87CE-6639442B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Additional Matrix measurement factors:</a:t>
            </a:r>
          </a:p>
          <a:p>
            <a:pPr lvl="1"/>
            <a:r>
              <a:rPr lang="en-US" sz="2000"/>
              <a:t>Liability indicators (low/average/high):</a:t>
            </a:r>
          </a:p>
          <a:p>
            <a:pPr lvl="2"/>
            <a:r>
              <a:rPr lang="en-US" dirty="0"/>
              <a:t>Interpersonal difficulties</a:t>
            </a:r>
          </a:p>
          <a:p>
            <a:pPr lvl="2"/>
            <a:r>
              <a:rPr lang="en-US" dirty="0"/>
              <a:t>Chemical abuse/dependency</a:t>
            </a:r>
          </a:p>
          <a:p>
            <a:pPr lvl="2"/>
            <a:r>
              <a:rPr lang="en-US" dirty="0"/>
              <a:t>Off-duty misconduct</a:t>
            </a:r>
          </a:p>
          <a:p>
            <a:pPr lvl="2"/>
            <a:r>
              <a:rPr lang="en-US" dirty="0"/>
              <a:t>Misuse of vehicle</a:t>
            </a:r>
          </a:p>
          <a:p>
            <a:pPr lvl="2"/>
            <a:r>
              <a:rPr lang="en-US" dirty="0"/>
              <a:t>Inappropriate weapon use</a:t>
            </a:r>
          </a:p>
          <a:p>
            <a:pPr lvl="2"/>
            <a:r>
              <a:rPr lang="en-US" dirty="0"/>
              <a:t>Unprofessional conduct</a:t>
            </a:r>
          </a:p>
          <a:p>
            <a:pPr lvl="2"/>
            <a:r>
              <a:rPr lang="en-US" dirty="0"/>
              <a:t>Excessive force</a:t>
            </a:r>
          </a:p>
          <a:p>
            <a:pPr lvl="2"/>
            <a:r>
              <a:rPr lang="en-US" dirty="0"/>
              <a:t>Racially offensive conduct</a:t>
            </a:r>
          </a:p>
          <a:p>
            <a:pPr lvl="2"/>
            <a:r>
              <a:rPr lang="en-US" dirty="0"/>
              <a:t>Sexually offensive conduct</a:t>
            </a:r>
          </a:p>
          <a:p>
            <a:pPr lvl="2"/>
            <a:r>
              <a:rPr lang="en-US" dirty="0"/>
              <a:t>Criminal conduct</a:t>
            </a:r>
          </a:p>
        </p:txBody>
      </p:sp>
    </p:spTree>
    <p:extLst>
      <p:ext uri="{BB962C8B-B14F-4D97-AF65-F5344CB8AC3E}">
        <p14:creationId xmlns:p14="http://schemas.microsoft.com/office/powerpoint/2010/main" val="232829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5F627-AFFB-46A7-8314-17E7C7D8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Matrix Incorporated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59A5-CFAF-4DC8-AF40-42F6AFB0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Additional liability indicators:</a:t>
            </a:r>
          </a:p>
          <a:p>
            <a:pPr lvl="1"/>
            <a:r>
              <a:rPr lang="en-US" sz="2000"/>
              <a:t>Immaturity index</a:t>
            </a:r>
          </a:p>
          <a:p>
            <a:pPr lvl="1"/>
            <a:r>
              <a:rPr lang="en-US" sz="2000"/>
              <a:t>Aggression index</a:t>
            </a:r>
          </a:p>
          <a:p>
            <a:pPr lvl="1"/>
            <a:r>
              <a:rPr lang="en-US" sz="2000"/>
              <a:t>Sexual and racial inappropriateness index</a:t>
            </a:r>
          </a:p>
          <a:p>
            <a:pPr lvl="1"/>
            <a:r>
              <a:rPr lang="en-US" sz="2000"/>
              <a:t>Termination index</a:t>
            </a:r>
          </a:p>
          <a:p>
            <a:pPr marL="457200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2311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E1178-EF5E-464C-BD3A-19A81CE8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Matrix Incorporated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14C8-DDB4-4F17-BFF4-CDFC500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Candidate comparison to Normative Reference Groups</a:t>
            </a:r>
          </a:p>
          <a:p>
            <a:pPr lvl="1"/>
            <a:r>
              <a:rPr lang="en-US" sz="2000"/>
              <a:t>Background variables</a:t>
            </a:r>
          </a:p>
          <a:p>
            <a:pPr lvl="1"/>
            <a:r>
              <a:rPr lang="en-US" sz="2000"/>
              <a:t>Matrix indices</a:t>
            </a:r>
          </a:p>
          <a:p>
            <a:pPr lvl="1"/>
            <a:r>
              <a:rPr lang="en-US" sz="2000"/>
              <a:t>MMPI-2 variables</a:t>
            </a:r>
          </a:p>
        </p:txBody>
      </p:sp>
    </p:spTree>
    <p:extLst>
      <p:ext uri="{BB962C8B-B14F-4D97-AF65-F5344CB8AC3E}">
        <p14:creationId xmlns:p14="http://schemas.microsoft.com/office/powerpoint/2010/main" val="170712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4DEEF-543D-428D-9AAE-A4174253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Unsuccessful Matrix candidate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8D136-AF9D-4F0A-BB23-71942E4FB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272" y="467208"/>
            <a:ext cx="602005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8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12400-BE12-4091-96F1-9CEF1568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Successful Matrix candidate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10F48-3E6F-4BF9-9F05-79DC6250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733457"/>
            <a:ext cx="7225748" cy="53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EC8EA-EAEB-88F4-AAAB-98CB7686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set up a psychological profile/test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E092EF7-2275-D6F8-4C78-2AFB6F6F2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8305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23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EBEF3-8CB6-015A-8A89-F192BD97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Discussion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33745C-9474-9ED4-6014-B4342BFE0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47764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413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5C352-0812-4818-805F-C54FAD89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Be prepared!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721CF-1046-4EA5-9DC3-7BA4968F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Preserve records of the arrest</a:t>
            </a:r>
          </a:p>
          <a:p>
            <a:r>
              <a:rPr lang="en-US" sz="2000" dirty="0"/>
              <a:t>Draft and save witness lists</a:t>
            </a:r>
          </a:p>
          <a:p>
            <a:r>
              <a:rPr lang="en-US" sz="2000" dirty="0"/>
              <a:t>Preserve bodycam footage</a:t>
            </a:r>
          </a:p>
          <a:p>
            <a:r>
              <a:rPr lang="en-US" sz="2000" dirty="0"/>
              <a:t>Preserve dashcam footage</a:t>
            </a:r>
          </a:p>
          <a:p>
            <a:r>
              <a:rPr lang="en-US" sz="2000" dirty="0"/>
              <a:t>Alert RMI or your Police Professional Liability carrier of the situation</a:t>
            </a:r>
          </a:p>
          <a:p>
            <a:pPr lvl="1"/>
            <a:r>
              <a:rPr lang="en-US" sz="2000" dirty="0"/>
              <a:t>May not amount to anything</a:t>
            </a:r>
          </a:p>
          <a:p>
            <a:pPr lvl="1"/>
            <a:r>
              <a:rPr lang="en-US" sz="2000" dirty="0"/>
              <a:t>RMI will set up record only claim and collected information and documentation</a:t>
            </a:r>
          </a:p>
          <a:p>
            <a:pPr lvl="1"/>
            <a:r>
              <a:rPr lang="en-US" sz="2000" dirty="0"/>
              <a:t>Be on the look-out for Letter of Representation and/or Civil Complaint</a:t>
            </a:r>
          </a:p>
          <a:p>
            <a:pPr lvl="1"/>
            <a:r>
              <a:rPr lang="en-US" sz="2000" dirty="0"/>
              <a:t>Statute of limitations on complaint is two (2) years from the incident date</a:t>
            </a:r>
          </a:p>
        </p:txBody>
      </p:sp>
    </p:spTree>
    <p:extLst>
      <p:ext uri="{BB962C8B-B14F-4D97-AF65-F5344CB8AC3E}">
        <p14:creationId xmlns:p14="http://schemas.microsoft.com/office/powerpoint/2010/main" val="172319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294E4-7E9C-4788-823A-AD9D711B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Policies and      Procedures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243649-89E6-40B3-988C-2D4E4C998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6282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53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8EBA5-9433-8474-7E2F-BECD2045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66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6166-710B-AEA5-D1A7-0B5BDFD87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984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1A46-9182-EAE7-13A5-818DB21A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967267"/>
            <a:ext cx="1536747" cy="1954926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Automobile Liability Exposures – Top 6 Claims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F8E56F-7464-B28C-6E9D-1F39C0CF8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419149"/>
              </p:ext>
            </p:extLst>
          </p:nvPr>
        </p:nvGraphicFramePr>
        <p:xfrm>
          <a:off x="4857750" y="1506859"/>
          <a:ext cx="6700270" cy="384196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3225279">
                  <a:extLst>
                    <a:ext uri="{9D8B030D-6E8A-4147-A177-3AD203B41FA5}">
                      <a16:colId xmlns:a16="http://schemas.microsoft.com/office/drawing/2014/main" val="1175312880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3598495198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3975979745"/>
                    </a:ext>
                  </a:extLst>
                </a:gridCol>
                <a:gridCol w="305713">
                  <a:extLst>
                    <a:ext uri="{9D8B030D-6E8A-4147-A177-3AD203B41FA5}">
                      <a16:colId xmlns:a16="http://schemas.microsoft.com/office/drawing/2014/main" val="222813653"/>
                    </a:ext>
                  </a:extLst>
                </a:gridCol>
                <a:gridCol w="1111853">
                  <a:extLst>
                    <a:ext uri="{9D8B030D-6E8A-4147-A177-3AD203B41FA5}">
                      <a16:colId xmlns:a16="http://schemas.microsoft.com/office/drawing/2014/main" val="3810296443"/>
                    </a:ext>
                  </a:extLst>
                </a:gridCol>
                <a:gridCol w="1111853">
                  <a:extLst>
                    <a:ext uri="{9D8B030D-6E8A-4147-A177-3AD203B41FA5}">
                      <a16:colId xmlns:a16="http://schemas.microsoft.com/office/drawing/2014/main" val="2083045885"/>
                    </a:ext>
                  </a:extLst>
                </a:gridCol>
              </a:tblGrid>
              <a:tr h="4757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Auto Liability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2023-24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2024-25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173857"/>
                  </a:ext>
                </a:extLst>
              </a:tr>
              <a:tr h="511851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641480"/>
                  </a:ext>
                </a:extLst>
              </a:tr>
              <a:tr h="4757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Backed into claimant vehicle</a:t>
                      </a: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74269"/>
                  </a:ext>
                </a:extLst>
              </a:tr>
              <a:tr h="4757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Rear-ended claimant vehicle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154820"/>
                  </a:ext>
                </a:extLst>
              </a:tr>
              <a:tr h="4757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Struck claimant vehicle passing/turning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315731"/>
                  </a:ext>
                </a:extLst>
              </a:tr>
              <a:tr h="4757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Hit stationary object</a:t>
                      </a: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20782"/>
                  </a:ext>
                </a:extLst>
              </a:tr>
              <a:tr h="4757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Stop sign accident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23201"/>
                  </a:ext>
                </a:extLst>
              </a:tr>
              <a:tr h="4757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Traffic light accident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7" marR="67727" marT="15185" marB="1354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844390"/>
                  </a:ext>
                </a:extLst>
              </a:tr>
            </a:tbl>
          </a:graphicData>
        </a:graphic>
      </p:graphicFrame>
      <p:pic>
        <p:nvPicPr>
          <p:cNvPr id="2050" name="Picture 2" descr="Ford Police Vehicles | Inspired By Those Who Serve | Ford.com">
            <a:extLst>
              <a:ext uri="{FF2B5EF4-FFF2-40B4-BE49-F238E27FC236}">
                <a16:creationId xmlns:a16="http://schemas.microsoft.com/office/drawing/2014/main" id="{C4AF8E21-EAF7-8BFA-DA38-99C434A0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276165" cy="37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8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BD89-22C3-1DA4-A8DF-DA8457B3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1195319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Police Professional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LiabiEOExposures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Top 6 Claims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9EFEA9-DFD3-8567-62B8-780B1B33D3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92132" y="643466"/>
          <a:ext cx="6351070" cy="5568744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307873">
                  <a:extLst>
                    <a:ext uri="{9D8B030D-6E8A-4147-A177-3AD203B41FA5}">
                      <a16:colId xmlns:a16="http://schemas.microsoft.com/office/drawing/2014/main" val="1218143813"/>
                    </a:ext>
                  </a:extLst>
                </a:gridCol>
                <a:gridCol w="712032">
                  <a:extLst>
                    <a:ext uri="{9D8B030D-6E8A-4147-A177-3AD203B41FA5}">
                      <a16:colId xmlns:a16="http://schemas.microsoft.com/office/drawing/2014/main" val="169962529"/>
                    </a:ext>
                  </a:extLst>
                </a:gridCol>
                <a:gridCol w="380029">
                  <a:extLst>
                    <a:ext uri="{9D8B030D-6E8A-4147-A177-3AD203B41FA5}">
                      <a16:colId xmlns:a16="http://schemas.microsoft.com/office/drawing/2014/main" val="3684655919"/>
                    </a:ext>
                  </a:extLst>
                </a:gridCol>
                <a:gridCol w="1665582">
                  <a:extLst>
                    <a:ext uri="{9D8B030D-6E8A-4147-A177-3AD203B41FA5}">
                      <a16:colId xmlns:a16="http://schemas.microsoft.com/office/drawing/2014/main" val="3705655396"/>
                    </a:ext>
                  </a:extLst>
                </a:gridCol>
                <a:gridCol w="1285554">
                  <a:extLst>
                    <a:ext uri="{9D8B030D-6E8A-4147-A177-3AD203B41FA5}">
                      <a16:colId xmlns:a16="http://schemas.microsoft.com/office/drawing/2014/main" val="2751851119"/>
                    </a:ext>
                  </a:extLst>
                </a:gridCol>
              </a:tblGrid>
              <a:tr h="6960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Police Professional Liability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386938"/>
                  </a:ext>
                </a:extLst>
              </a:tr>
              <a:tr h="696093"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349605"/>
                  </a:ext>
                </a:extLst>
              </a:tr>
              <a:tr h="696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False Arrest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196943"/>
                  </a:ext>
                </a:extLst>
              </a:tr>
              <a:tr h="696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Excessive Force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557030"/>
                  </a:ext>
                </a:extLst>
              </a:tr>
              <a:tr h="696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Dereliction of Duty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727748"/>
                  </a:ext>
                </a:extLst>
              </a:tr>
              <a:tr h="696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Sexual Assault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85243"/>
                  </a:ext>
                </a:extLst>
              </a:tr>
              <a:tr h="696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Illegal Seizure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742848"/>
                  </a:ext>
                </a:extLst>
              </a:tr>
              <a:tr h="696093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Shooting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614" marT="56440" marB="1881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882710"/>
                  </a:ext>
                </a:extLst>
              </a:tr>
            </a:tbl>
          </a:graphicData>
        </a:graphic>
      </p:graphicFrame>
      <p:pic>
        <p:nvPicPr>
          <p:cNvPr id="3" name="Picture 2" descr="Gold Police Badge Images – Browse 10,260 Stock Photos, Vectors, and Video |  Adobe Stock">
            <a:extLst>
              <a:ext uri="{FF2B5EF4-FFF2-40B4-BE49-F238E27FC236}">
                <a16:creationId xmlns:a16="http://schemas.microsoft.com/office/drawing/2014/main" id="{1F77085A-3F5D-864E-5D9C-27A1159A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46930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2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999F7-42AB-4CAC-9BA5-37932096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Pre-employment psychological profiles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B4E0D-4F49-4254-B2D5-90BD39C8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Required for Police Professional Liability coverage with the LMA Fund</a:t>
            </a:r>
          </a:p>
          <a:p>
            <a:r>
              <a:rPr lang="en-US" sz="2000"/>
              <a:t>Current options are Spartan Services and Matrix, Inc. (differences discussed later)</a:t>
            </a:r>
          </a:p>
          <a:p>
            <a:r>
              <a:rPr lang="en-US" sz="2000"/>
              <a:t>Required for incoming commissioned officers (post offer) who will be armed and/or have arrest authority, full-time, part-time, reserve/auxiliary (dispatch not required)</a:t>
            </a:r>
          </a:p>
          <a:p>
            <a:r>
              <a:rPr lang="en-US" sz="2000"/>
              <a:t>Profiles must be performed within one (1) year of employment consideration</a:t>
            </a:r>
          </a:p>
          <a:p>
            <a:r>
              <a:rPr lang="en-US" sz="2000"/>
              <a:t>Previously performed profiles can be used from prior department, provided they meet the timeliness requirement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8481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1177D-DFA2-4C78-A57C-91DB8027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Spartan Services 	Psychological   		    Profile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CF7CA-A996-40B5-93E9-E947DBBF3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Can be administered on-line</a:t>
            </a:r>
          </a:p>
          <a:p>
            <a:r>
              <a:rPr lang="en-US" sz="2000" dirty="0"/>
              <a:t>Proctored by Spartan or agency administrator</a:t>
            </a:r>
          </a:p>
          <a:p>
            <a:r>
              <a:rPr lang="en-US" sz="2000" dirty="0"/>
              <a:t>Clinical interview performed via video feed</a:t>
            </a:r>
          </a:p>
          <a:p>
            <a:r>
              <a:rPr lang="en-US" sz="2000" dirty="0"/>
              <a:t>Outcome of profile is:</a:t>
            </a:r>
          </a:p>
          <a:p>
            <a:pPr lvl="1"/>
            <a:r>
              <a:rPr lang="en-US" sz="2000" dirty="0"/>
              <a:t>Low Risk</a:t>
            </a:r>
          </a:p>
          <a:p>
            <a:pPr lvl="1"/>
            <a:r>
              <a:rPr lang="en-US" sz="2000" dirty="0"/>
              <a:t>Moderate Risk</a:t>
            </a:r>
          </a:p>
          <a:p>
            <a:pPr lvl="1"/>
            <a:r>
              <a:rPr lang="en-US" sz="2000" dirty="0"/>
              <a:t>High Risk</a:t>
            </a:r>
          </a:p>
          <a:p>
            <a:r>
              <a:rPr lang="en-US" sz="2000" dirty="0"/>
              <a:t>Fee is $410.00 – RMI reimburses the department $175.00</a:t>
            </a:r>
          </a:p>
          <a:p>
            <a:r>
              <a:rPr lang="en-US" sz="2000" dirty="0"/>
              <a:t>Spartan profiles are underwritten by RMI for final decision</a:t>
            </a:r>
          </a:p>
        </p:txBody>
      </p:sp>
    </p:spTree>
    <p:extLst>
      <p:ext uri="{BB962C8B-B14F-4D97-AF65-F5344CB8AC3E}">
        <p14:creationId xmlns:p14="http://schemas.microsoft.com/office/powerpoint/2010/main" val="63057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240AB-84C0-45F7-881F-98358976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Spartan Services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7C16-A75E-45E0-A170-F77B122B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Spartan scores the following categories</a:t>
            </a:r>
          </a:p>
          <a:p>
            <a:pPr lvl="1"/>
            <a:r>
              <a:rPr lang="en-US" sz="2000"/>
              <a:t>Wonderlic Cognitive Ability Test</a:t>
            </a:r>
          </a:p>
          <a:p>
            <a:pPr lvl="1"/>
            <a:r>
              <a:rPr lang="en-US" sz="2000"/>
              <a:t>Minnesota Multiphasic Personality Inventory (MMPI-2)</a:t>
            </a:r>
          </a:p>
          <a:p>
            <a:pPr lvl="1"/>
            <a:r>
              <a:rPr lang="en-US" sz="2000"/>
              <a:t>Predictive Uniform Law Enforcement Selection Evaluation Inventory (M-PULSE)</a:t>
            </a:r>
          </a:p>
          <a:p>
            <a:pPr lvl="1"/>
            <a:r>
              <a:rPr lang="en-US" sz="2000"/>
              <a:t>Review of Truth Verification Admissions</a:t>
            </a:r>
          </a:p>
          <a:p>
            <a:pPr lvl="1"/>
            <a:r>
              <a:rPr lang="en-US" sz="2000"/>
              <a:t>Review of Background Information (if available)</a:t>
            </a:r>
          </a:p>
          <a:p>
            <a:pPr lvl="1"/>
            <a:r>
              <a:rPr lang="en-US" sz="2000"/>
              <a:t>Clinical Interview</a:t>
            </a:r>
          </a:p>
          <a:p>
            <a:pPr marL="457200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655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CA0CB-EBFD-4D93-85CB-0D32616A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Spartan Services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6AA78-ECBA-4910-BE9A-47F2EDDF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Spartan does not issue a “pass” or “fail”</a:t>
            </a:r>
          </a:p>
          <a:p>
            <a:r>
              <a:rPr lang="en-US" sz="2000" dirty="0"/>
              <a:t>Final determination of acceptance made through RMI underwriting</a:t>
            </a:r>
          </a:p>
          <a:p>
            <a:r>
              <a:rPr lang="en-US" sz="2000" i="1" dirty="0"/>
              <a:t>High Risk </a:t>
            </a:r>
            <a:r>
              <a:rPr lang="en-US" sz="2000" dirty="0"/>
              <a:t>score does not automatically mean denial of coverage</a:t>
            </a:r>
          </a:p>
          <a:p>
            <a:r>
              <a:rPr lang="en-US" sz="2000" i="1" dirty="0"/>
              <a:t>Low Risk </a:t>
            </a:r>
            <a:r>
              <a:rPr lang="en-US" sz="2000" dirty="0"/>
              <a:t>score does not automatically mean acceptance of coverage</a:t>
            </a:r>
          </a:p>
          <a:p>
            <a:r>
              <a:rPr lang="en-US" sz="2000" dirty="0"/>
              <a:t>Remediation recommendations can be applied as a requirement for eventual acceptance of coverage</a:t>
            </a:r>
          </a:p>
        </p:txBody>
      </p:sp>
    </p:spTree>
    <p:extLst>
      <p:ext uri="{BB962C8B-B14F-4D97-AF65-F5344CB8AC3E}">
        <p14:creationId xmlns:p14="http://schemas.microsoft.com/office/powerpoint/2010/main" val="36352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7A795-D6ED-4383-BB77-49F3997C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Areas of focus or concern in the Spartan profiles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5C6846-2E33-45B5-A0C9-AE5E6768D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2659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72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853</Words>
  <Application>Microsoft Office PowerPoint</Application>
  <PresentationFormat>Widescreen</PresentationFormat>
  <Paragraphs>157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Guidance for Louisiana Police Chiefs</vt:lpstr>
      <vt:lpstr>Discussion Points</vt:lpstr>
      <vt:lpstr>Automobile Liability Exposures – Top 6 Claims</vt:lpstr>
      <vt:lpstr>Police Professional LiabiEOExposures – Top 6 Claims</vt:lpstr>
      <vt:lpstr>Pre-employment psychological profiles   General guidelines</vt:lpstr>
      <vt:lpstr>Spartan Services  Psychological         Profile </vt:lpstr>
      <vt:lpstr>Spartan Services (continued)</vt:lpstr>
      <vt:lpstr>Spartan Services (continued)</vt:lpstr>
      <vt:lpstr>Areas of focus or concern in the Spartan profiles</vt:lpstr>
      <vt:lpstr>Spartan indicators which are common and do not cause a high degree of concern</vt:lpstr>
      <vt:lpstr>Unsuccessful Spartan candidate profile</vt:lpstr>
      <vt:lpstr>Successful Spartan profile candidate</vt:lpstr>
      <vt:lpstr>Matrix Incorporated</vt:lpstr>
      <vt:lpstr>Matrix Incorporated (continued)</vt:lpstr>
      <vt:lpstr>Matrix Incorporated (continued)</vt:lpstr>
      <vt:lpstr>Matrix Incorporated (continued)</vt:lpstr>
      <vt:lpstr>Unsuccessful Matrix candidate profile</vt:lpstr>
      <vt:lpstr>Successful Matrix candidate profile</vt:lpstr>
      <vt:lpstr>How to set up a psychological profile/test</vt:lpstr>
      <vt:lpstr>Be prepared!</vt:lpstr>
      <vt:lpstr>Policies and      Procedures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Louisiana Police Chiefs</dc:title>
  <dc:creator>Patrick  Cronin</dc:creator>
  <cp:lastModifiedBy>Patrick  Cronin</cp:lastModifiedBy>
  <cp:revision>17</cp:revision>
  <cp:lastPrinted>2026-03-03T15:30:41Z</cp:lastPrinted>
  <dcterms:created xsi:type="dcterms:W3CDTF">2022-02-03T15:20:17Z</dcterms:created>
  <dcterms:modified xsi:type="dcterms:W3CDTF">2026-03-03T15:58:32Z</dcterms:modified>
</cp:coreProperties>
</file>